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6" r:id="rId2"/>
    <p:sldMasterId id="2147483731" r:id="rId3"/>
    <p:sldMasterId id="2147483771" r:id="rId4"/>
    <p:sldMasterId id="2147483820" r:id="rId5"/>
  </p:sldMasterIdLst>
  <p:notesMasterIdLst>
    <p:notesMasterId r:id="rId27"/>
  </p:notesMasterIdLst>
  <p:handoutMasterIdLst>
    <p:handoutMasterId r:id="rId28"/>
  </p:handoutMasterIdLst>
  <p:sldIdLst>
    <p:sldId id="539" r:id="rId6"/>
    <p:sldId id="560" r:id="rId7"/>
    <p:sldId id="569" r:id="rId8"/>
    <p:sldId id="582" r:id="rId9"/>
    <p:sldId id="583" r:id="rId10"/>
    <p:sldId id="576" r:id="rId11"/>
    <p:sldId id="584" r:id="rId12"/>
    <p:sldId id="571" r:id="rId13"/>
    <p:sldId id="585" r:id="rId14"/>
    <p:sldId id="577" r:id="rId15"/>
    <p:sldId id="573" r:id="rId16"/>
    <p:sldId id="563" r:id="rId17"/>
    <p:sldId id="566" r:id="rId18"/>
    <p:sldId id="567" r:id="rId19"/>
    <p:sldId id="557" r:id="rId20"/>
    <p:sldId id="559" r:id="rId21"/>
    <p:sldId id="580" r:id="rId22"/>
    <p:sldId id="565" r:id="rId23"/>
    <p:sldId id="578" r:id="rId24"/>
    <p:sldId id="579" r:id="rId25"/>
    <p:sldId id="581" r:id="rId26"/>
  </p:sldIdLst>
  <p:sldSz cx="9144000" cy="6858000" type="screen4x3"/>
  <p:notesSz cx="7010400" cy="92964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AE02"/>
    <a:srgbClr val="EE51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8" autoAdjust="0"/>
    <p:restoredTop sz="65171" autoAdjust="0"/>
  </p:normalViewPr>
  <p:slideViewPr>
    <p:cSldViewPr snapToGrid="0">
      <p:cViewPr varScale="1">
        <p:scale>
          <a:sx n="74" d="100"/>
          <a:sy n="74" d="100"/>
        </p:scale>
        <p:origin x="2646" y="72"/>
      </p:cViewPr>
      <p:guideLst>
        <p:guide orient="horz" pos="2160"/>
        <p:guide pos="2880"/>
      </p:guideLst>
    </p:cSldViewPr>
  </p:slideViewPr>
  <p:outlineViewPr>
    <p:cViewPr>
      <p:scale>
        <a:sx n="33" d="100"/>
        <a:sy n="33" d="100"/>
      </p:scale>
      <p:origin x="0" y="-4795"/>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90" d="100"/>
          <a:sy n="90" d="100"/>
        </p:scale>
        <p:origin x="371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604" cy="46534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159" y="0"/>
            <a:ext cx="3038604" cy="465341"/>
          </a:xfrm>
          <a:prstGeom prst="rect">
            <a:avLst/>
          </a:prstGeom>
        </p:spPr>
        <p:txBody>
          <a:bodyPr vert="horz" lIns="91440" tIns="45720" rIns="91440" bIns="45720" rtlCol="0"/>
          <a:lstStyle>
            <a:lvl1pPr algn="r">
              <a:defRPr sz="1200"/>
            </a:lvl1pPr>
          </a:lstStyle>
          <a:p>
            <a:fld id="{76E60F99-1FDC-4970-8C4F-17AA29BC64B3}" type="datetimeFigureOut">
              <a:rPr lang="en-US" smtClean="0"/>
              <a:t>11/23/2016</a:t>
            </a:fld>
            <a:endParaRPr lang="en-US"/>
          </a:p>
        </p:txBody>
      </p:sp>
      <p:sp>
        <p:nvSpPr>
          <p:cNvPr id="4" name="Footer Placeholder 3"/>
          <p:cNvSpPr>
            <a:spLocks noGrp="1"/>
          </p:cNvSpPr>
          <p:nvPr>
            <p:ph type="ftr" sz="quarter" idx="2"/>
          </p:nvPr>
        </p:nvSpPr>
        <p:spPr>
          <a:xfrm>
            <a:off x="0" y="8831059"/>
            <a:ext cx="3038604" cy="46534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159" y="8831059"/>
            <a:ext cx="3038604" cy="465341"/>
          </a:xfrm>
          <a:prstGeom prst="rect">
            <a:avLst/>
          </a:prstGeom>
        </p:spPr>
        <p:txBody>
          <a:bodyPr vert="horz" lIns="91440" tIns="45720" rIns="91440" bIns="45720" rtlCol="0" anchor="b"/>
          <a:lstStyle>
            <a:lvl1pPr algn="r">
              <a:defRPr sz="1200"/>
            </a:lvl1pPr>
          </a:lstStyle>
          <a:p>
            <a:fld id="{DA026AD0-DA07-4F49-A2E3-BEBB2390375A}" type="slidenum">
              <a:rPr lang="en-US" smtClean="0"/>
              <a:t>‹#›</a:t>
            </a:fld>
            <a:endParaRPr lang="en-US"/>
          </a:p>
        </p:txBody>
      </p:sp>
    </p:spTree>
    <p:extLst>
      <p:ext uri="{BB962C8B-B14F-4D97-AF65-F5344CB8AC3E}">
        <p14:creationId xmlns:p14="http://schemas.microsoft.com/office/powerpoint/2010/main" val="1458416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1"/>
            <a:ext cx="3037840" cy="466434"/>
          </a:xfrm>
          <a:prstGeom prst="rect">
            <a:avLst/>
          </a:prstGeom>
        </p:spPr>
        <p:txBody>
          <a:bodyPr vert="horz" lIns="93177" tIns="46589" rIns="93177" bIns="46589" rtlCol="0"/>
          <a:lstStyle>
            <a:lvl1pPr algn="r">
              <a:defRPr sz="1200"/>
            </a:lvl1pPr>
          </a:lstStyle>
          <a:p>
            <a:fld id="{37686086-FF0A-4AEE-8822-50427AD19FD9}" type="datetimeFigureOut">
              <a:rPr lang="en-US" smtClean="0"/>
              <a:t>11/23/2016</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1"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8"/>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8"/>
            <a:ext cx="3037840" cy="466433"/>
          </a:xfrm>
          <a:prstGeom prst="rect">
            <a:avLst/>
          </a:prstGeom>
        </p:spPr>
        <p:txBody>
          <a:bodyPr vert="horz" lIns="93177" tIns="46589" rIns="93177" bIns="46589" rtlCol="0" anchor="b"/>
          <a:lstStyle>
            <a:lvl1pPr algn="r">
              <a:defRPr sz="1200"/>
            </a:lvl1pPr>
          </a:lstStyle>
          <a:p>
            <a:fld id="{6C773E89-78FB-434A-8200-4DB305666359}" type="slidenum">
              <a:rPr lang="en-US" smtClean="0"/>
              <a:t>‹#›</a:t>
            </a:fld>
            <a:endParaRPr lang="en-US"/>
          </a:p>
        </p:txBody>
      </p:sp>
    </p:spTree>
    <p:extLst>
      <p:ext uri="{BB962C8B-B14F-4D97-AF65-F5344CB8AC3E}">
        <p14:creationId xmlns:p14="http://schemas.microsoft.com/office/powerpoint/2010/main" val="2396193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40946-B3FE-4062-9BAE-4125F5E6CB49}" type="slidenum">
              <a:rPr lang="fr-FR" smtClean="0"/>
              <a:t>4</a:t>
            </a:fld>
            <a:endParaRPr lang="fr-FR"/>
          </a:p>
        </p:txBody>
      </p:sp>
    </p:spTree>
    <p:extLst>
      <p:ext uri="{BB962C8B-B14F-4D97-AF65-F5344CB8AC3E}">
        <p14:creationId xmlns:p14="http://schemas.microsoft.com/office/powerpoint/2010/main" val="91749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Tx/>
              <a:buChar char="-"/>
            </a:pPr>
            <a:endParaRPr lang="en-US" dirty="0"/>
          </a:p>
        </p:txBody>
      </p:sp>
      <p:sp>
        <p:nvSpPr>
          <p:cNvPr id="4" name="Segnaposto numero diapositiva 3"/>
          <p:cNvSpPr>
            <a:spLocks noGrp="1"/>
          </p:cNvSpPr>
          <p:nvPr>
            <p:ph type="sldNum" sz="quarter" idx="10"/>
          </p:nvPr>
        </p:nvSpPr>
        <p:spPr/>
        <p:txBody>
          <a:bodyPr/>
          <a:lstStyle/>
          <a:p>
            <a:fld id="{6C773E89-78FB-434A-8200-4DB305666359}" type="slidenum">
              <a:rPr lang="en-US" smtClean="0"/>
              <a:t>16</a:t>
            </a:fld>
            <a:endParaRPr lang="en-US"/>
          </a:p>
        </p:txBody>
      </p:sp>
    </p:spTree>
    <p:extLst>
      <p:ext uri="{BB962C8B-B14F-4D97-AF65-F5344CB8AC3E}">
        <p14:creationId xmlns:p14="http://schemas.microsoft.com/office/powerpoint/2010/main" val="650641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6C773E89-78FB-434A-8200-4DB305666359}" type="slidenum">
              <a:rPr lang="en-US" smtClean="0"/>
              <a:t>17</a:t>
            </a:fld>
            <a:endParaRPr lang="en-US"/>
          </a:p>
        </p:txBody>
      </p:sp>
    </p:spTree>
    <p:extLst>
      <p:ext uri="{BB962C8B-B14F-4D97-AF65-F5344CB8AC3E}">
        <p14:creationId xmlns:p14="http://schemas.microsoft.com/office/powerpoint/2010/main" val="1814676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042998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6C773E89-78FB-434A-8200-4DB305666359}" type="slidenum">
              <a:rPr lang="en-US" smtClean="0"/>
              <a:t>5</a:t>
            </a:fld>
            <a:endParaRPr lang="en-US"/>
          </a:p>
        </p:txBody>
      </p:sp>
    </p:spTree>
    <p:extLst>
      <p:ext uri="{BB962C8B-B14F-4D97-AF65-F5344CB8AC3E}">
        <p14:creationId xmlns:p14="http://schemas.microsoft.com/office/powerpoint/2010/main" val="3714185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440946-B3FE-4062-9BAE-4125F5E6CB49}" type="slidenum">
              <a:rPr lang="fr-FR" smtClean="0"/>
              <a:t>7</a:t>
            </a:fld>
            <a:endParaRPr lang="fr-FR"/>
          </a:p>
        </p:txBody>
      </p:sp>
    </p:spTree>
    <p:extLst>
      <p:ext uri="{BB962C8B-B14F-4D97-AF65-F5344CB8AC3E}">
        <p14:creationId xmlns:p14="http://schemas.microsoft.com/office/powerpoint/2010/main" val="1674862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6C773E89-78FB-434A-8200-4DB305666359}" type="slidenum">
              <a:rPr lang="en-US" smtClean="0"/>
              <a:t>9</a:t>
            </a:fld>
            <a:endParaRPr lang="en-US"/>
          </a:p>
        </p:txBody>
      </p:sp>
    </p:spTree>
    <p:extLst>
      <p:ext uri="{BB962C8B-B14F-4D97-AF65-F5344CB8AC3E}">
        <p14:creationId xmlns:p14="http://schemas.microsoft.com/office/powerpoint/2010/main" val="969206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it-IT" dirty="0"/>
          </a:p>
        </p:txBody>
      </p:sp>
      <p:sp>
        <p:nvSpPr>
          <p:cNvPr id="4" name="Slide Number Placeholder 3"/>
          <p:cNvSpPr>
            <a:spLocks noGrp="1"/>
          </p:cNvSpPr>
          <p:nvPr>
            <p:ph type="sldNum" sz="quarter" idx="10"/>
          </p:nvPr>
        </p:nvSpPr>
        <p:spPr/>
        <p:txBody>
          <a:bodyPr/>
          <a:lstStyle/>
          <a:p>
            <a:fld id="{6C773E89-78FB-434A-8200-4DB305666359}" type="slidenum">
              <a:rPr lang="en-US" smtClean="0"/>
              <a:t>11</a:t>
            </a:fld>
            <a:endParaRPr lang="en-US"/>
          </a:p>
        </p:txBody>
      </p:sp>
    </p:spTree>
    <p:extLst>
      <p:ext uri="{BB962C8B-B14F-4D97-AF65-F5344CB8AC3E}">
        <p14:creationId xmlns:p14="http://schemas.microsoft.com/office/powerpoint/2010/main" val="495235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414463" y="1162050"/>
            <a:ext cx="4181475" cy="3136900"/>
          </a:xfrm>
        </p:spPr>
      </p:sp>
      <p:sp>
        <p:nvSpPr>
          <p:cNvPr id="3" name="Segnaposto note 2"/>
          <p:cNvSpPr>
            <a:spLocks noGrp="1"/>
          </p:cNvSpPr>
          <p:nvPr>
            <p:ph type="body" idx="1"/>
          </p:nvPr>
        </p:nvSpPr>
        <p:spPr/>
        <p:txBody>
          <a:bodyPr/>
          <a:lstStyle/>
          <a:p>
            <a:pPr marL="628650" lvl="1" indent="-171450">
              <a:buFontTx/>
              <a:buChar char="-"/>
            </a:pPr>
            <a:endParaRPr lang="it-IT" dirty="0"/>
          </a:p>
        </p:txBody>
      </p:sp>
      <p:sp>
        <p:nvSpPr>
          <p:cNvPr id="4" name="Segnaposto numero diapositiva 3"/>
          <p:cNvSpPr>
            <a:spLocks noGrp="1"/>
          </p:cNvSpPr>
          <p:nvPr>
            <p:ph type="sldNum" sz="quarter" idx="10"/>
          </p:nvPr>
        </p:nvSpPr>
        <p:spPr/>
        <p:txBody>
          <a:bodyPr/>
          <a:lstStyle/>
          <a:p>
            <a:fld id="{6C773E89-78FB-434A-8200-4DB305666359}" type="slidenum">
              <a:rPr lang="en-US" smtClean="0"/>
              <a:t>12</a:t>
            </a:fld>
            <a:endParaRPr lang="en-US"/>
          </a:p>
        </p:txBody>
      </p:sp>
    </p:spTree>
    <p:extLst>
      <p:ext uri="{BB962C8B-B14F-4D97-AF65-F5344CB8AC3E}">
        <p14:creationId xmlns:p14="http://schemas.microsoft.com/office/powerpoint/2010/main" val="2298230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6C773E89-78FB-434A-8200-4DB305666359}" type="slidenum">
              <a:rPr lang="en-US" smtClean="0"/>
              <a:t>13</a:t>
            </a:fld>
            <a:endParaRPr lang="en-US"/>
          </a:p>
        </p:txBody>
      </p:sp>
    </p:spTree>
    <p:extLst>
      <p:ext uri="{BB962C8B-B14F-4D97-AF65-F5344CB8AC3E}">
        <p14:creationId xmlns:p14="http://schemas.microsoft.com/office/powerpoint/2010/main" val="2302216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endParaRPr lang="it-IT" baseline="0" dirty="0"/>
          </a:p>
        </p:txBody>
      </p:sp>
      <p:sp>
        <p:nvSpPr>
          <p:cNvPr id="4" name="Segnaposto numero diapositiva 3"/>
          <p:cNvSpPr>
            <a:spLocks noGrp="1"/>
          </p:cNvSpPr>
          <p:nvPr>
            <p:ph type="sldNum" sz="quarter" idx="10"/>
          </p:nvPr>
        </p:nvSpPr>
        <p:spPr/>
        <p:txBody>
          <a:bodyPr/>
          <a:lstStyle/>
          <a:p>
            <a:fld id="{6C773E89-78FB-434A-8200-4DB305666359}" type="slidenum">
              <a:rPr lang="en-US" smtClean="0"/>
              <a:t>14</a:t>
            </a:fld>
            <a:endParaRPr lang="en-US"/>
          </a:p>
        </p:txBody>
      </p:sp>
    </p:spTree>
    <p:extLst>
      <p:ext uri="{BB962C8B-B14F-4D97-AF65-F5344CB8AC3E}">
        <p14:creationId xmlns:p14="http://schemas.microsoft.com/office/powerpoint/2010/main" val="1691391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6C773E89-78FB-434A-8200-4DB305666359}" type="slidenum">
              <a:rPr lang="en-US" smtClean="0"/>
              <a:t>15</a:t>
            </a:fld>
            <a:endParaRPr lang="en-US"/>
          </a:p>
        </p:txBody>
      </p:sp>
    </p:spTree>
    <p:extLst>
      <p:ext uri="{BB962C8B-B14F-4D97-AF65-F5344CB8AC3E}">
        <p14:creationId xmlns:p14="http://schemas.microsoft.com/office/powerpoint/2010/main" val="17136299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image" Target="../media/image31.jpg"/><Relationship Id="rId1" Type="http://schemas.openxmlformats.org/officeDocument/2006/relationships/slideMaster" Target="../slideMasters/slideMaster2.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37.png"/><Relationship Id="rId14" Type="http://schemas.openxmlformats.org/officeDocument/2006/relationships/image" Target="../media/image4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Master" Target="../slideMasters/slideMaster3.xml"/><Relationship Id="rId4" Type="http://schemas.microsoft.com/office/2007/relationships/hdphoto" Target="../media/hdphoto4.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Master" Target="../slideMasters/slideMaster3.xml"/><Relationship Id="rId6" Type="http://schemas.microsoft.com/office/2007/relationships/hdphoto" Target="../media/hdphoto4.wdp"/><Relationship Id="rId5" Type="http://schemas.openxmlformats.org/officeDocument/2006/relationships/image" Target="../media/image44.png"/><Relationship Id="rId4" Type="http://schemas.microsoft.com/office/2007/relationships/hdphoto" Target="../media/hdphoto5.wdp"/></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Master" Target="../slideMasters/slideMaster3.xml"/><Relationship Id="rId4" Type="http://schemas.microsoft.com/office/2007/relationships/hdphoto" Target="../media/hdphoto4.wdp"/></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9" y="3877273"/>
            <a:ext cx="4705063" cy="1794661"/>
          </a:xfrm>
          <a:noFill/>
        </p:spPr>
        <p:txBody>
          <a:bodyPr lIns="146286" tIns="109714" rIns="146286" bIns="109714">
            <a:noAutofit/>
          </a:bodyPr>
          <a:lstStyle>
            <a:lvl1pPr marL="0" indent="0">
              <a:spcBef>
                <a:spcPts val="0"/>
              </a:spcBef>
              <a:buNone/>
              <a:defRPr sz="257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75840"/>
            <a:ext cx="7395458" cy="1801436"/>
          </a:xfrm>
          <a:noFill/>
        </p:spPr>
        <p:txBody>
          <a:bodyPr lIns="146286" tIns="91429" rIns="146286" bIns="91429" anchor="t" anchorCtr="0"/>
          <a:lstStyle>
            <a:lvl1pPr>
              <a:defRPr sz="4411" spc="-74" baseline="0">
                <a:solidFill>
                  <a:srgbClr val="00188F"/>
                </a:soli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6196320"/>
            <a:ext cx="73955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39" y="560065"/>
            <a:ext cx="1949703" cy="383814"/>
          </a:xfrm>
          <a:prstGeom prst="rect">
            <a:avLst/>
          </a:prstGeom>
        </p:spPr>
      </p:pic>
    </p:spTree>
    <p:extLst>
      <p:ext uri="{BB962C8B-B14F-4D97-AF65-F5344CB8AC3E}">
        <p14:creationId xmlns:p14="http://schemas.microsoft.com/office/powerpoint/2010/main" val="2344435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01931" y="1186357"/>
            <a:ext cx="7394337" cy="2697988"/>
          </a:xfrm>
          <a:noFill/>
        </p:spPr>
        <p:txBody>
          <a:bodyPr tIns="91429" bIns="91429" anchor="t" anchorCtr="0"/>
          <a:lstStyle>
            <a:lvl1pPr>
              <a:defRPr sz="5293" spc="-74"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2" y="3877280"/>
            <a:ext cx="7395505" cy="1793881"/>
          </a:xfrm>
          <a:noFill/>
        </p:spPr>
        <p:txBody>
          <a:bodyPr lIns="182856" tIns="146286" rIns="182856" bIns="146286">
            <a:noAutofit/>
          </a:bodyPr>
          <a:lstStyle>
            <a:lvl1pPr marL="0" indent="0">
              <a:spcBef>
                <a:spcPts val="0"/>
              </a:spcBef>
              <a:buNone/>
              <a:defRPr sz="2573"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80557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181"/>
            <a:ext cx="8740142" cy="1796217"/>
          </a:xfrm>
          <a:noFill/>
        </p:spPr>
        <p:txBody>
          <a:bodyPr tIns="91429" bIns="91429" anchor="t" anchorCtr="0"/>
          <a:lstStyle>
            <a:lvl1pPr>
              <a:defRPr sz="6469"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43299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181"/>
            <a:ext cx="8740142" cy="1796217"/>
          </a:xfrm>
          <a:noFill/>
        </p:spPr>
        <p:txBody>
          <a:bodyPr tIns="91429" bIns="91429" anchor="t" anchorCtr="0"/>
          <a:lstStyle>
            <a:lvl1pPr>
              <a:defRPr sz="6469" spc="-74" baseline="0">
                <a:solidFill>
                  <a:srgbClr val="00188F"/>
                </a:solidFill>
              </a:defRPr>
            </a:lvl1pPr>
          </a:lstStyle>
          <a:p>
            <a:r>
              <a:rPr lang="en-US" dirty="0"/>
              <a:t>Section title</a:t>
            </a:r>
          </a:p>
        </p:txBody>
      </p:sp>
    </p:spTree>
    <p:extLst>
      <p:ext uri="{BB962C8B-B14F-4D97-AF65-F5344CB8AC3E}">
        <p14:creationId xmlns:p14="http://schemas.microsoft.com/office/powerpoint/2010/main" val="1909857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4146975" y="3"/>
            <a:ext cx="4997026" cy="6858001"/>
          </a:xfrm>
          <a:prstGeom prst="rect">
            <a:avLst/>
          </a:prstGeom>
        </p:spPr>
      </p:pic>
      <p:sp>
        <p:nvSpPr>
          <p:cNvPr id="3" name="Title 1"/>
          <p:cNvSpPr>
            <a:spLocks noGrp="1"/>
          </p:cNvSpPr>
          <p:nvPr>
            <p:ph type="title" hasCustomPrompt="1"/>
          </p:nvPr>
        </p:nvSpPr>
        <p:spPr>
          <a:xfrm>
            <a:off x="201931" y="2084181"/>
            <a:ext cx="8740142" cy="1796217"/>
          </a:xfrm>
          <a:noFill/>
        </p:spPr>
        <p:txBody>
          <a:bodyPr tIns="91429" bIns="91429" anchor="t" anchorCtr="0"/>
          <a:lstStyle>
            <a:lvl1pPr>
              <a:defRPr sz="6469" spc="-74" baseline="0">
                <a:solidFill>
                  <a:schemeClr val="tx2"/>
                </a:solidFill>
              </a:defRPr>
            </a:lvl1pPr>
          </a:lstStyle>
          <a:p>
            <a:r>
              <a:rPr lang="en-US" dirty="0"/>
              <a:t>Section title goes here</a:t>
            </a:r>
          </a:p>
        </p:txBody>
      </p:sp>
    </p:spTree>
    <p:extLst>
      <p:ext uri="{BB962C8B-B14F-4D97-AF65-F5344CB8AC3E}">
        <p14:creationId xmlns:p14="http://schemas.microsoft.com/office/powerpoint/2010/main" val="100698543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198439" y="1456608"/>
            <a:ext cx="3365087"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4" tIns="107530" rIns="137114" bIns="107530" numCol="1" spcCol="0" rtlCol="0" fromWordArt="0" anchor="t" anchorCtr="0" forceAA="0" compatLnSpc="1">
            <a:prstTxWarp prst="textNoShape">
              <a:avLst/>
            </a:prstTxWarp>
            <a:noAutofit/>
          </a:bodyPr>
          <a:lstStyle/>
          <a:p>
            <a:pPr defTabSz="685349" fontAlgn="base">
              <a:lnSpc>
                <a:spcPct val="90000"/>
              </a:lnSpc>
              <a:spcBef>
                <a:spcPct val="0"/>
              </a:spcBef>
              <a:spcAft>
                <a:spcPct val="0"/>
              </a:spcAft>
            </a:pPr>
            <a:endParaRPr lang="en-US" sz="147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3764947" y="1456609"/>
            <a:ext cx="5042895" cy="1527384"/>
          </a:xfrm>
        </p:spPr>
        <p:txBody>
          <a:bodyPr/>
          <a:lstStyle>
            <a:lvl1pPr marL="0" indent="0">
              <a:buNone/>
              <a:defRPr>
                <a:solidFill>
                  <a:srgbClr val="FFFFFF"/>
                </a:solidFill>
              </a:defRPr>
            </a:lvl1pPr>
            <a:lvl2pPr marL="0" indent="0">
              <a:buFontTx/>
              <a:buNone/>
              <a:defRPr sz="1470">
                <a:solidFill>
                  <a:srgbClr val="FFFFFF"/>
                </a:solidFill>
              </a:defRPr>
            </a:lvl2pPr>
            <a:lvl3pPr marL="168017" indent="0">
              <a:buNone/>
              <a:defRPr>
                <a:solidFill>
                  <a:srgbClr val="FFFFFF"/>
                </a:solidFill>
              </a:defRPr>
            </a:lvl3pPr>
            <a:lvl4pPr marL="336033" indent="0">
              <a:buNone/>
              <a:defRPr>
                <a:solidFill>
                  <a:srgbClr val="FFFFFF"/>
                </a:solidFill>
              </a:defRPr>
            </a:lvl4pPr>
            <a:lvl5pPr marL="504050" indent="0">
              <a:buNone/>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98682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34">
                <a:solidFill>
                  <a:schemeClr val="tx2"/>
                </a:solidFill>
              </a:defRPr>
            </a:lvl1pPr>
          </a:lstStyle>
          <a:p>
            <a:r>
              <a:rPr lang="en-US"/>
              <a:t>Click to edit Master title style</a:t>
            </a:r>
            <a:endParaRPr lang="en-US" dirty="0"/>
          </a:p>
        </p:txBody>
      </p:sp>
      <p:sp>
        <p:nvSpPr>
          <p:cNvPr id="7" name="Rectangle 6"/>
          <p:cNvSpPr/>
          <p:nvPr userDrawn="1"/>
        </p:nvSpPr>
        <p:spPr bwMode="auto">
          <a:xfrm>
            <a:off x="1" y="1187622"/>
            <a:ext cx="2891204"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2891224" y="1187622"/>
            <a:ext cx="2891204"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5782162" y="1187622"/>
            <a:ext cx="2891204"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01930" y="5132438"/>
            <a:ext cx="2554830"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a:t>Second level</a:t>
            </a:r>
          </a:p>
        </p:txBody>
      </p:sp>
      <p:sp>
        <p:nvSpPr>
          <p:cNvPr id="18" name="Text Placeholder 5"/>
          <p:cNvSpPr>
            <a:spLocks noGrp="1"/>
          </p:cNvSpPr>
          <p:nvPr>
            <p:ph type="body" sz="quarter" idx="11" hasCustomPrompt="1"/>
          </p:nvPr>
        </p:nvSpPr>
        <p:spPr>
          <a:xfrm>
            <a:off x="2891224" y="5132438"/>
            <a:ext cx="2689292"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a:t>Second level</a:t>
            </a:r>
          </a:p>
        </p:txBody>
      </p:sp>
      <p:sp>
        <p:nvSpPr>
          <p:cNvPr id="19" name="Text Placeholder 5"/>
          <p:cNvSpPr>
            <a:spLocks noGrp="1"/>
          </p:cNvSpPr>
          <p:nvPr>
            <p:ph type="body" sz="quarter" idx="12" hasCustomPrompt="1"/>
          </p:nvPr>
        </p:nvSpPr>
        <p:spPr>
          <a:xfrm>
            <a:off x="5782162" y="5132438"/>
            <a:ext cx="2689292"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a:t>Second level</a:t>
            </a:r>
          </a:p>
        </p:txBody>
      </p:sp>
    </p:spTree>
    <p:extLst>
      <p:ext uri="{BB962C8B-B14F-4D97-AF65-F5344CB8AC3E}">
        <p14:creationId xmlns:p14="http://schemas.microsoft.com/office/powerpoint/2010/main" val="192156635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1189185"/>
            <a:ext cx="8740142" cy="1527384"/>
          </a:xfrm>
        </p:spPr>
        <p:txBody>
          <a:bodyPr/>
          <a:lstStyle>
            <a:lvl1pPr marL="0" indent="0">
              <a:buNone/>
              <a:defRPr>
                <a:solidFill>
                  <a:srgbClr val="00188F"/>
                </a:solidFill>
              </a:defRPr>
            </a:lvl1pPr>
            <a:lvl2pPr marL="0" indent="0">
              <a:buFontTx/>
              <a:buNone/>
              <a:defRPr sz="1470"/>
            </a:lvl2pPr>
            <a:lvl3pPr marL="168017" indent="0">
              <a:buNone/>
              <a:defRPr/>
            </a:lvl3pPr>
            <a:lvl4pPr marL="336033" indent="0">
              <a:buNone/>
              <a:defRPr/>
            </a:lvl4pPr>
            <a:lvl5pPr marL="50405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182520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1189185"/>
            <a:ext cx="8740142" cy="1527384"/>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31068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85"/>
            <a:ext cx="8740142" cy="1577204"/>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625214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85"/>
            <a:ext cx="8740142" cy="1577204"/>
          </a:xfrm>
        </p:spPr>
        <p:txBody>
          <a:bodyPr>
            <a:spAutoFit/>
          </a:bodyPr>
          <a:lstStyle>
            <a:lvl1pPr>
              <a:defRPr>
                <a:solidFill>
                  <a:srgbClr val="00188F"/>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082564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7"/>
            <a:ext cx="4033911" cy="1843046"/>
          </a:xfrm>
        </p:spPr>
        <p:txBody>
          <a:bodyPr wrap="square">
            <a:spAutoFit/>
          </a:bodyPr>
          <a:lstStyle>
            <a:lvl1pPr marL="0" indent="0">
              <a:spcBef>
                <a:spcPts val="900"/>
              </a:spcBef>
              <a:buClr>
                <a:schemeClr val="tx1"/>
              </a:buClr>
              <a:buFont typeface="Wingdings" pitchFamily="2" charset="2"/>
              <a:buNone/>
              <a:defRPr sz="2573">
                <a:solidFill>
                  <a:srgbClr val="00188F"/>
                </a:solidFill>
              </a:defRPr>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4" y="1189177"/>
            <a:ext cx="4033911" cy="1843046"/>
          </a:xfrm>
        </p:spPr>
        <p:txBody>
          <a:bodyPr wrap="square">
            <a:spAutoFit/>
          </a:bodyPr>
          <a:lstStyle>
            <a:lvl1pPr marL="0" indent="0">
              <a:spcBef>
                <a:spcPts val="900"/>
              </a:spcBef>
              <a:buClr>
                <a:schemeClr val="tx1"/>
              </a:buClr>
              <a:buFont typeface="Wingdings" pitchFamily="2" charset="2"/>
              <a:buNone/>
              <a:defRPr sz="2573">
                <a:solidFill>
                  <a:srgbClr val="00188F"/>
                </a:solidFill>
              </a:defRPr>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80954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7"/>
            <a:ext cx="7394337" cy="2697988"/>
          </a:xfrm>
          <a:noFill/>
        </p:spPr>
        <p:txBody>
          <a:bodyPr tIns="91429" bIns="91429" anchor="t" anchorCtr="0"/>
          <a:lstStyle>
            <a:lvl1pPr>
              <a:defRPr sz="5293" spc="-74" baseline="0">
                <a:solidFill>
                  <a:srgbClr val="00188F"/>
                </a:solidFill>
              </a:defRPr>
            </a:lvl1pPr>
          </a:lstStyle>
          <a:p>
            <a:r>
              <a:rPr lang="en-US" dirty="0"/>
              <a:t>Demo title</a:t>
            </a:r>
          </a:p>
        </p:txBody>
      </p:sp>
      <p:sp>
        <p:nvSpPr>
          <p:cNvPr id="5" name="Text Placeholder 4"/>
          <p:cNvSpPr>
            <a:spLocks noGrp="1"/>
          </p:cNvSpPr>
          <p:nvPr>
            <p:ph type="body" sz="quarter" idx="12" hasCustomPrompt="1"/>
          </p:nvPr>
        </p:nvSpPr>
        <p:spPr>
          <a:xfrm>
            <a:off x="201932" y="3877280"/>
            <a:ext cx="7395505" cy="1793881"/>
          </a:xfrm>
          <a:noFill/>
        </p:spPr>
        <p:txBody>
          <a:bodyPr lIns="182856" tIns="146286" rIns="182856" bIns="146286">
            <a:noAutofit/>
          </a:bodyPr>
          <a:lstStyle>
            <a:lvl1pPr marL="0" indent="0">
              <a:spcBef>
                <a:spcPts val="0"/>
              </a:spcBef>
              <a:buNone/>
              <a:defRPr sz="2573"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596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7"/>
            <a:ext cx="4033911" cy="1843046"/>
          </a:xfrm>
        </p:spPr>
        <p:txBody>
          <a:bodyPr wrap="square">
            <a:spAutoFit/>
          </a:bodyPr>
          <a:lstStyle>
            <a:lvl1pPr marL="0" indent="0">
              <a:spcBef>
                <a:spcPts val="900"/>
              </a:spcBef>
              <a:buClr>
                <a:schemeClr val="tx1"/>
              </a:buClr>
              <a:buFont typeface="Wingdings" pitchFamily="2" charset="2"/>
              <a:buNone/>
              <a:defRPr sz="2573"/>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4" y="1189177"/>
            <a:ext cx="4033911" cy="1843046"/>
          </a:xfrm>
        </p:spPr>
        <p:txBody>
          <a:bodyPr wrap="square">
            <a:spAutoFit/>
          </a:bodyPr>
          <a:lstStyle>
            <a:lvl1pPr marL="0" indent="0">
              <a:spcBef>
                <a:spcPts val="900"/>
              </a:spcBef>
              <a:buClr>
                <a:schemeClr val="tx1"/>
              </a:buClr>
              <a:buFont typeface="Wingdings" pitchFamily="2" charset="2"/>
              <a:buNone/>
              <a:defRPr sz="2573"/>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899016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7"/>
            <a:ext cx="4033911" cy="1892868"/>
          </a:xfrm>
        </p:spPr>
        <p:txBody>
          <a:bodyPr wrap="square">
            <a:spAutoFit/>
          </a:bodyPr>
          <a:lstStyle>
            <a:lvl1pPr marL="211188" indent="-211188">
              <a:spcBef>
                <a:spcPts val="900"/>
              </a:spcBef>
              <a:buClr>
                <a:schemeClr val="tx1"/>
              </a:buClr>
              <a:buFont typeface="Arial" pitchFamily="34" charset="0"/>
              <a:buChar char="•"/>
              <a:defRPr sz="2573"/>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4" y="1189177"/>
            <a:ext cx="4033911" cy="1892868"/>
          </a:xfrm>
        </p:spPr>
        <p:txBody>
          <a:bodyPr wrap="square">
            <a:spAutoFit/>
          </a:bodyPr>
          <a:lstStyle>
            <a:lvl1pPr marL="211188" indent="-211188">
              <a:spcBef>
                <a:spcPts val="900"/>
              </a:spcBef>
              <a:buClr>
                <a:schemeClr val="tx1"/>
              </a:buClr>
              <a:buFont typeface="Arial" pitchFamily="34" charset="0"/>
              <a:buChar char="•"/>
              <a:defRPr sz="2573"/>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702321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7"/>
            <a:ext cx="4033911" cy="1892868"/>
          </a:xfrm>
        </p:spPr>
        <p:txBody>
          <a:bodyPr wrap="square">
            <a:spAutoFit/>
          </a:bodyPr>
          <a:lstStyle>
            <a:lvl1pPr marL="211188" indent="-211188">
              <a:spcBef>
                <a:spcPts val="900"/>
              </a:spcBef>
              <a:buClrTx/>
              <a:buFont typeface="Arial" pitchFamily="34" charset="0"/>
              <a:buChar char="•"/>
              <a:defRPr sz="2573">
                <a:solidFill>
                  <a:srgbClr val="00188F"/>
                </a:solidFill>
              </a:defRPr>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4" y="1189177"/>
            <a:ext cx="4033911" cy="1892868"/>
          </a:xfrm>
        </p:spPr>
        <p:txBody>
          <a:bodyPr wrap="square">
            <a:spAutoFit/>
          </a:bodyPr>
          <a:lstStyle>
            <a:lvl1pPr marL="211188" indent="-211188">
              <a:spcBef>
                <a:spcPts val="900"/>
              </a:spcBef>
              <a:buClrTx/>
              <a:buFont typeface="Arial" pitchFamily="34" charset="0"/>
              <a:buChar char="•"/>
              <a:defRPr sz="2573">
                <a:solidFill>
                  <a:srgbClr val="00188F"/>
                </a:solidFill>
              </a:defRPr>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511536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489800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787019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218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628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940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78" tIns="34278" rIns="34278" bIns="34278" numCol="1" spcCol="0" rtlCol="0" fromWordArt="0" anchor="ctr" anchorCtr="0" forceAA="0" compatLnSpc="1">
            <a:prstTxWarp prst="textNoShape">
              <a:avLst/>
            </a:prstTxWarp>
            <a:noAutofit/>
          </a:bodyPr>
          <a:lstStyle/>
          <a:p>
            <a:pPr algn="ctr" defTabSz="685349" fontAlgn="base">
              <a:spcBef>
                <a:spcPct val="0"/>
              </a:spcBef>
              <a:spcAft>
                <a:spcPct val="0"/>
              </a:spcAft>
            </a:pPr>
            <a:endParaRPr lang="en-US" sz="132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1" y="1197321"/>
            <a:ext cx="8740142" cy="1516098"/>
          </a:xfrm>
        </p:spPr>
        <p:txBody>
          <a:bodyPr/>
          <a:lstStyle>
            <a:lvl1pPr marL="0" indent="0">
              <a:buNone/>
              <a:defRPr sz="2426">
                <a:gradFill>
                  <a:gsLst>
                    <a:gs pos="1250">
                      <a:srgbClr val="000000"/>
                    </a:gs>
                    <a:gs pos="100000">
                      <a:srgbClr val="000000"/>
                    </a:gs>
                  </a:gsLst>
                  <a:lin ang="5400000" scaled="0"/>
                </a:gradFill>
                <a:latin typeface="Segoe UI" pitchFamily="34" charset="0"/>
                <a:cs typeface="Segoe UI" pitchFamily="34" charset="0"/>
              </a:defRPr>
            </a:lvl1pPr>
            <a:lvl2pPr marL="254710" indent="0">
              <a:buNone/>
              <a:defRPr>
                <a:gradFill>
                  <a:gsLst>
                    <a:gs pos="1250">
                      <a:srgbClr val="000000"/>
                    </a:gs>
                    <a:gs pos="100000">
                      <a:srgbClr val="000000"/>
                    </a:gs>
                  </a:gsLst>
                  <a:lin ang="5400000" scaled="0"/>
                </a:gradFill>
                <a:latin typeface="Segoe UI" pitchFamily="34" charset="0"/>
                <a:cs typeface="Segoe UI" pitchFamily="34" charset="0"/>
              </a:defRPr>
            </a:lvl2pPr>
            <a:lvl3pPr marL="429675" indent="0">
              <a:buNone/>
              <a:defRPr>
                <a:gradFill>
                  <a:gsLst>
                    <a:gs pos="1250">
                      <a:srgbClr val="000000"/>
                    </a:gs>
                    <a:gs pos="100000">
                      <a:srgbClr val="000000"/>
                    </a:gs>
                  </a:gsLst>
                  <a:lin ang="5400000" scaled="0"/>
                </a:gradFill>
                <a:latin typeface="Segoe UI" pitchFamily="34" charset="0"/>
                <a:cs typeface="Segoe UI" pitchFamily="34" charset="0"/>
              </a:defRPr>
            </a:lvl3pPr>
            <a:lvl4pPr marL="598688" indent="0">
              <a:buNone/>
              <a:defRPr>
                <a:gradFill>
                  <a:gsLst>
                    <a:gs pos="1250">
                      <a:srgbClr val="000000"/>
                    </a:gs>
                    <a:gs pos="100000">
                      <a:srgbClr val="000000"/>
                    </a:gs>
                  </a:gsLst>
                  <a:lin ang="5400000" scaled="0"/>
                </a:gradFill>
                <a:latin typeface="Segoe UI" pitchFamily="34" charset="0"/>
                <a:cs typeface="Segoe UI" pitchFamily="34" charset="0"/>
              </a:defRPr>
            </a:lvl4pPr>
            <a:lvl5pPr marL="77246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193689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1189186"/>
            <a:ext cx="8740142" cy="1860039"/>
          </a:xfrm>
          <a:prstGeom prst="rect">
            <a:avLst/>
          </a:prstGeom>
        </p:spPr>
        <p:txBody>
          <a:bodyPr/>
          <a:lstStyle>
            <a:lvl1pPr marL="213522" indent="-213522">
              <a:buClr>
                <a:schemeClr val="tx1"/>
              </a:buClr>
              <a:buSzPct val="90000"/>
              <a:buFont typeface="Arial" pitchFamily="34" charset="0"/>
              <a:buChar char="•"/>
              <a:defRPr sz="257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42" indent="-206521">
              <a:buClr>
                <a:schemeClr val="tx1"/>
              </a:buClr>
              <a:buSzPct val="90000"/>
              <a:buFont typeface="Arial" pitchFamily="34" charset="0"/>
              <a:buChar char="•"/>
              <a:defRPr sz="242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63" indent="-213522">
              <a:buClr>
                <a:schemeClr val="tx1"/>
              </a:buClr>
              <a:buSzPct val="90000"/>
              <a:buFont typeface="Arial" pitchFamily="34" charset="0"/>
              <a:buChar char="•"/>
              <a:defRPr sz="213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581" indent="-168017">
              <a:buClr>
                <a:schemeClr val="tx1"/>
              </a:buClr>
              <a:buSzPct val="90000"/>
              <a:buFont typeface="Arial" pitchFamily="34" charset="0"/>
              <a:buChar char="•"/>
              <a:defRPr sz="176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596" indent="-168017">
              <a:buClr>
                <a:schemeClr val="tx1"/>
              </a:buClr>
              <a:buSzPct val="90000"/>
              <a:buFont typeface="Arial" pitchFamily="34" charset="0"/>
              <a:buChar char="•"/>
              <a:defRPr sz="147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77"/>
            <a:ext cx="9144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272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58467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7"/>
            <a:ext cx="7394337" cy="2697988"/>
          </a:xfrm>
          <a:noFill/>
        </p:spPr>
        <p:txBody>
          <a:bodyPr tIns="91429" bIns="91429" anchor="t" anchorCtr="0"/>
          <a:lstStyle>
            <a:lvl1pPr>
              <a:defRPr sz="5293" spc="-74" baseline="0">
                <a:solidFill>
                  <a:srgbClr val="00188F"/>
                </a:solidFill>
              </a:defRPr>
            </a:lvl1pPr>
          </a:lstStyle>
          <a:p>
            <a:r>
              <a:rPr lang="en-US" dirty="0"/>
              <a:t>Video title</a:t>
            </a:r>
          </a:p>
        </p:txBody>
      </p:sp>
    </p:spTree>
    <p:extLst>
      <p:ext uri="{BB962C8B-B14F-4D97-AF65-F5344CB8AC3E}">
        <p14:creationId xmlns:p14="http://schemas.microsoft.com/office/powerpoint/2010/main" val="4120776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8"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1"/>
            <a:ext cx="1800782"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grpSp>
      <p:sp>
        <p:nvSpPr>
          <p:cNvPr id="3" name="Subtitle 2"/>
          <p:cNvSpPr>
            <a:spLocks noGrp="1"/>
          </p:cNvSpPr>
          <p:nvPr>
            <p:ph type="subTitle" idx="1" hasCustomPrompt="1"/>
          </p:nvPr>
        </p:nvSpPr>
        <p:spPr>
          <a:xfrm>
            <a:off x="2606719" y="3553728"/>
            <a:ext cx="5213438" cy="975845"/>
          </a:xfrm>
        </p:spPr>
        <p:txBody>
          <a:bodyPr vert="horz" wrap="square" lIns="182880" tIns="182880" rIns="0" bIns="0" rtlCol="0" anchor="ctr" anchorCtr="0">
            <a:spAutoFit/>
          </a:bodyPr>
          <a:lstStyle>
            <a:lvl1pPr marL="431006" indent="-428625">
              <a:buNone/>
              <a:defRPr lang="en-US" sz="3300" spc="-75" dirty="0" smtClean="0">
                <a:solidFill>
                  <a:schemeClr val="tx1">
                    <a:alpha val="99000"/>
                  </a:schemeClr>
                </a:solidFill>
                <a:latin typeface="Segoe UI Light" pitchFamily="34" charset="0"/>
              </a:defRPr>
            </a:lvl1pPr>
            <a:lvl2pPr marL="259556" indent="-257175">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a:t>Click to edit Master text styles</a:t>
            </a:r>
          </a:p>
          <a:p>
            <a:pPr marL="2381" lvl="1" indent="0">
              <a:spcBef>
                <a:spcPts val="0"/>
              </a:spcBef>
              <a:spcAft>
                <a:spcPts val="675"/>
              </a:spcAft>
              <a:buSzPct val="80000"/>
            </a:pPr>
            <a:r>
              <a:rPr lang="en-US" dirty="0"/>
              <a:t>Second level</a:t>
            </a:r>
          </a:p>
        </p:txBody>
      </p:sp>
      <p:sp>
        <p:nvSpPr>
          <p:cNvPr id="5" name="Text Placeholder 4"/>
          <p:cNvSpPr>
            <a:spLocks noGrp="1"/>
          </p:cNvSpPr>
          <p:nvPr>
            <p:ph type="body" sz="quarter" idx="11"/>
          </p:nvPr>
        </p:nvSpPr>
        <p:spPr>
          <a:xfrm>
            <a:off x="391012" y="228608"/>
            <a:ext cx="8362079" cy="560923"/>
          </a:xfrm>
        </p:spPr>
        <p:txBody>
          <a:bodyPr vert="horz" wrap="square" lIns="0" tIns="0" rIns="0" bIns="0" rtlCol="0" anchor="t">
            <a:spAutoFit/>
          </a:bodyPr>
          <a:lstStyle>
            <a:lvl1pPr marL="0" indent="0">
              <a:buNone/>
              <a:defRPr lang="en-US" sz="405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a:t>Click to edit Master text styles</a:t>
            </a:r>
          </a:p>
        </p:txBody>
      </p:sp>
    </p:spTree>
    <p:extLst>
      <p:ext uri="{BB962C8B-B14F-4D97-AF65-F5344CB8AC3E}">
        <p14:creationId xmlns:p14="http://schemas.microsoft.com/office/powerpoint/2010/main" val="17393371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4632" y="1122363"/>
            <a:ext cx="8275834" cy="2387600"/>
          </a:xfrm>
        </p:spPr>
        <p:txBody>
          <a:bodyPr anchor="b"/>
          <a:lstStyle>
            <a:lvl1pPr algn="l">
              <a:defRPr sz="4500"/>
            </a:lvl1pPr>
          </a:lstStyle>
          <a:p>
            <a:r>
              <a:rPr lang="en-US" dirty="0"/>
              <a:t>Click to edit Master title style</a:t>
            </a:r>
          </a:p>
        </p:txBody>
      </p:sp>
      <p:sp>
        <p:nvSpPr>
          <p:cNvPr id="3" name="Subtitle 2"/>
          <p:cNvSpPr>
            <a:spLocks noGrp="1"/>
          </p:cNvSpPr>
          <p:nvPr>
            <p:ph type="subTitle" idx="1"/>
          </p:nvPr>
        </p:nvSpPr>
        <p:spPr>
          <a:xfrm>
            <a:off x="454632" y="3602038"/>
            <a:ext cx="8275834" cy="1655762"/>
          </a:xfrm>
        </p:spPr>
        <p:txBody>
          <a:bodyPr>
            <a:normAutofit/>
          </a:bodyPr>
          <a:lstStyle>
            <a:lvl1pPr marL="0" indent="0" algn="l">
              <a:buNone/>
              <a:defRPr sz="27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304004018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4632" y="2816939"/>
            <a:ext cx="8275834" cy="2387600"/>
          </a:xfrm>
        </p:spPr>
        <p:txBody>
          <a:bodyPr anchor="b">
            <a:noAutofit/>
          </a:bodyPr>
          <a:lstStyle>
            <a:lvl1pPr algn="l">
              <a:defRPr sz="17920">
                <a:solidFill>
                  <a:schemeClr val="bg1"/>
                </a:solidFill>
              </a:defRPr>
            </a:lvl1pPr>
          </a:lstStyle>
          <a:p>
            <a:r>
              <a:rPr lang="en-US" dirty="0"/>
              <a:t>web</a:t>
            </a:r>
          </a:p>
        </p:txBody>
      </p:sp>
    </p:spTree>
    <p:extLst>
      <p:ext uri="{BB962C8B-B14F-4D97-AF65-F5344CB8AC3E}">
        <p14:creationId xmlns:p14="http://schemas.microsoft.com/office/powerpoint/2010/main" val="141162413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8"/>
            <a:ext cx="8363938" cy="747897"/>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447805"/>
            <a:ext cx="8363938" cy="165132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a:t>Fifth level</a:t>
            </a:r>
            <a:endParaRPr lang="en-US" dirty="0"/>
          </a:p>
        </p:txBody>
      </p:sp>
    </p:spTree>
    <p:extLst>
      <p:ext uri="{BB962C8B-B14F-4D97-AF65-F5344CB8AC3E}">
        <p14:creationId xmlns:p14="http://schemas.microsoft.com/office/powerpoint/2010/main" val="117485223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19743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19743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8650" y="6356357"/>
            <a:ext cx="2057400" cy="365125"/>
          </a:xfrm>
          <a:prstGeom prst="rect">
            <a:avLst/>
          </a:prstGeom>
        </p:spPr>
        <p:txBody>
          <a:bodyPr/>
          <a:lstStyle/>
          <a:p>
            <a:fld id="{DE3AAA5E-23E9-43B6-877D-999700A7FDD1}" type="datetimeFigureOut">
              <a:rPr lang="en-US" smtClean="0">
                <a:solidFill>
                  <a:srgbClr val="505050"/>
                </a:solidFill>
              </a:rPr>
              <a:pPr/>
              <a:t>11/23/2016</a:t>
            </a:fld>
            <a:endParaRPr lang="en-US">
              <a:solidFill>
                <a:srgbClr val="505050"/>
              </a:solidFill>
            </a:endParaRPr>
          </a:p>
        </p:txBody>
      </p:sp>
      <p:sp>
        <p:nvSpPr>
          <p:cNvPr id="6" name="Footer Placeholder 5"/>
          <p:cNvSpPr>
            <a:spLocks noGrp="1"/>
          </p:cNvSpPr>
          <p:nvPr>
            <p:ph type="ftr" sz="quarter" idx="11"/>
          </p:nvPr>
        </p:nvSpPr>
        <p:spPr>
          <a:xfrm>
            <a:off x="3028950" y="6356357"/>
            <a:ext cx="3086100" cy="365125"/>
          </a:xfrm>
          <a:prstGeom prst="rect">
            <a:avLst/>
          </a:prstGeom>
        </p:spPr>
        <p:txBody>
          <a:bodyPr/>
          <a:lstStyle/>
          <a:p>
            <a:endParaRPr lang="en-US">
              <a:solidFill>
                <a:srgbClr val="505050"/>
              </a:solidFill>
            </a:endParaRPr>
          </a:p>
        </p:txBody>
      </p:sp>
      <p:sp>
        <p:nvSpPr>
          <p:cNvPr id="7" name="Slide Number Placeholder 6"/>
          <p:cNvSpPr>
            <a:spLocks noGrp="1"/>
          </p:cNvSpPr>
          <p:nvPr>
            <p:ph type="sldNum" sz="quarter" idx="12"/>
          </p:nvPr>
        </p:nvSpPr>
        <p:spPr>
          <a:xfrm>
            <a:off x="6457950" y="6356357"/>
            <a:ext cx="2057400" cy="365125"/>
          </a:xfrm>
          <a:prstGeom prst="rect">
            <a:avLst/>
          </a:prstGeom>
        </p:spPr>
        <p:txBody>
          <a:bodyPr/>
          <a:lstStyle/>
          <a:p>
            <a:fld id="{C6E76956-A7D6-43A4-AAE0-781FBD29A2E3}"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289255660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222" y="353094"/>
            <a:ext cx="8241820"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370738167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3" name="Text Box 3"/>
          <p:cNvSpPr txBox="1">
            <a:spLocks noChangeArrowheads="1"/>
          </p:cNvSpPr>
          <p:nvPr userDrawn="1"/>
        </p:nvSpPr>
        <p:spPr bwMode="blackWhite">
          <a:xfrm>
            <a:off x="337655" y="5503177"/>
            <a:ext cx="6479527" cy="534253"/>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685443" eaLnBrk="0" hangingPunct="0"/>
            <a:r>
              <a:rPr lang="en-US" sz="515"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500937" y="2968097"/>
            <a:ext cx="2417896" cy="690695"/>
          </a:xfrm>
          <a:prstGeom prst="rect">
            <a:avLst/>
          </a:prstGeom>
        </p:spPr>
      </p:pic>
    </p:spTree>
    <p:extLst>
      <p:ext uri="{BB962C8B-B14F-4D97-AF65-F5344CB8AC3E}">
        <p14:creationId xmlns:p14="http://schemas.microsoft.com/office/powerpoint/2010/main" val="16748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8"/>
            <a:ext cx="8363938" cy="747897"/>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447805"/>
            <a:ext cx="8363938" cy="165132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a:t>Fifth level</a:t>
            </a:r>
            <a:endParaRPr lang="en-US" dirty="0"/>
          </a:p>
        </p:txBody>
      </p:sp>
    </p:spTree>
    <p:extLst>
      <p:ext uri="{BB962C8B-B14F-4D97-AF65-F5344CB8AC3E}">
        <p14:creationId xmlns:p14="http://schemas.microsoft.com/office/powerpoint/2010/main" val="216484962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4632" y="2816939"/>
            <a:ext cx="8275834" cy="2387600"/>
          </a:xfrm>
        </p:spPr>
        <p:txBody>
          <a:bodyPr anchor="b">
            <a:noAutofit/>
          </a:bodyPr>
          <a:lstStyle>
            <a:lvl1pPr algn="l">
              <a:defRPr sz="17920">
                <a:solidFill>
                  <a:schemeClr val="bg1"/>
                </a:solidFill>
              </a:defRPr>
            </a:lvl1pPr>
          </a:lstStyle>
          <a:p>
            <a:r>
              <a:rPr lang="en-US" dirty="0"/>
              <a:t>web</a:t>
            </a:r>
          </a:p>
        </p:txBody>
      </p:sp>
    </p:spTree>
    <p:extLst>
      <p:ext uri="{BB962C8B-B14F-4D97-AF65-F5344CB8AC3E}">
        <p14:creationId xmlns:p14="http://schemas.microsoft.com/office/powerpoint/2010/main" val="333624353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8"/>
            <a:ext cx="8363938" cy="747897"/>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447800"/>
            <a:ext cx="8363938" cy="165132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a:t>Fifth level</a:t>
            </a:r>
            <a:endParaRPr lang="en-US" dirty="0"/>
          </a:p>
        </p:txBody>
      </p:sp>
    </p:spTree>
    <p:extLst>
      <p:ext uri="{BB962C8B-B14F-4D97-AF65-F5344CB8AC3E}">
        <p14:creationId xmlns:p14="http://schemas.microsoft.com/office/powerpoint/2010/main" val="332441209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7"/>
            <a:ext cx="7394337" cy="2697988"/>
          </a:xfrm>
          <a:noFill/>
        </p:spPr>
        <p:txBody>
          <a:bodyPr tIns="91429" bIns="91429" anchor="t" anchorCtr="0"/>
          <a:lstStyle>
            <a:lvl1pPr>
              <a:defRPr sz="5293" spc="-74"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275836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222" y="353094"/>
            <a:ext cx="8241820"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361384691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5670380"/>
            <a:ext cx="6721788" cy="884990"/>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01977" y="2075840"/>
            <a:ext cx="8740094" cy="1801436"/>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448030" y="6006587"/>
            <a:ext cx="1359932" cy="387120"/>
          </a:xfrm>
          <a:prstGeom prst="rect">
            <a:avLst/>
          </a:prstGeom>
          <a:noFill/>
          <a:ln>
            <a:noFill/>
          </a:ln>
        </p:spPr>
      </p:pic>
      <p:sp>
        <p:nvSpPr>
          <p:cNvPr id="3" name="Text Placeholder 2"/>
          <p:cNvSpPr>
            <a:spLocks noGrp="1"/>
          </p:cNvSpPr>
          <p:nvPr>
            <p:ph type="body" sz="quarter" idx="13" hasCustomPrompt="1"/>
          </p:nvPr>
        </p:nvSpPr>
        <p:spPr>
          <a:xfrm>
            <a:off x="201978" y="301618"/>
            <a:ext cx="2688107" cy="499176"/>
          </a:xfrm>
        </p:spPr>
        <p:txBody>
          <a:bodyPr lIns="182880" tIns="146304" rIns="182880" bIns="146304"/>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 Here</a:t>
            </a:r>
          </a:p>
        </p:txBody>
      </p:sp>
    </p:spTree>
    <p:extLst>
      <p:ext uri="{BB962C8B-B14F-4D97-AF65-F5344CB8AC3E}">
        <p14:creationId xmlns:p14="http://schemas.microsoft.com/office/powerpoint/2010/main" val="40270638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5670380"/>
            <a:ext cx="6721788" cy="884990"/>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01977" y="2075840"/>
            <a:ext cx="8740094" cy="1801436"/>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7597401" y="5984140"/>
            <a:ext cx="1205719"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67232" tIns="33616" rIns="67232" bIns="33616" numCol="1" anchor="t" anchorCtr="0" compatLnSpc="1">
            <a:prstTxWarp prst="textNoShape">
              <a:avLst/>
            </a:prstTxWarp>
          </a:bodyPr>
          <a:lstStyle/>
          <a:p>
            <a:endParaRPr lang="en-US" sz="1324">
              <a:solidFill>
                <a:srgbClr val="404040"/>
              </a:solidFill>
            </a:endParaRPr>
          </a:p>
        </p:txBody>
      </p:sp>
      <p:sp>
        <p:nvSpPr>
          <p:cNvPr id="6" name="Text Placeholder 2"/>
          <p:cNvSpPr>
            <a:spLocks noGrp="1"/>
          </p:cNvSpPr>
          <p:nvPr>
            <p:ph type="body" sz="quarter" idx="13" hasCustomPrompt="1"/>
          </p:nvPr>
        </p:nvSpPr>
        <p:spPr>
          <a:xfrm>
            <a:off x="201978" y="301618"/>
            <a:ext cx="2688107" cy="499176"/>
          </a:xfrm>
        </p:spPr>
        <p:txBody>
          <a:bodyPr lIns="182880" tIns="146304" rIns="182880" bIns="146304"/>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 Here</a:t>
            </a:r>
          </a:p>
        </p:txBody>
      </p:sp>
    </p:spTree>
    <p:extLst>
      <p:ext uri="{BB962C8B-B14F-4D97-AF65-F5344CB8AC3E}">
        <p14:creationId xmlns:p14="http://schemas.microsoft.com/office/powerpoint/2010/main" val="2393930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687385"/>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050076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635896"/>
            <a:ext cx="6454237" cy="4931036"/>
          </a:xfrm>
        </p:spPr>
        <p:txBody>
          <a:bodyPr wrap="square">
            <a:no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08186" y="1635896"/>
            <a:ext cx="2016956" cy="4931036"/>
          </a:xfrm>
        </p:spPr>
        <p:txBody>
          <a:bodyPr>
            <a:noAutofit/>
          </a:bodyPr>
          <a:lstStyle>
            <a:lvl1pPr marL="0" indent="0">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89955133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2084173"/>
            <a:ext cx="7395504" cy="1793104"/>
          </a:xfrm>
        </p:spPr>
        <p:txBody>
          <a:bodyPr/>
          <a:lstStyle>
            <a:lvl1pPr>
              <a:defRPr sz="3529" baseline="0"/>
            </a:lvl1pPr>
          </a:lstStyle>
          <a:p>
            <a:r>
              <a:rPr lang="en-US"/>
              <a:t>Click to edit Master title style</a:t>
            </a:r>
            <a:endParaRPr lang="en-US" dirty="0"/>
          </a:p>
        </p:txBody>
      </p:sp>
    </p:spTree>
    <p:extLst>
      <p:ext uri="{BB962C8B-B14F-4D97-AF65-F5344CB8AC3E}">
        <p14:creationId xmlns:p14="http://schemas.microsoft.com/office/powerpoint/2010/main" val="110629926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08186" y="1635896"/>
            <a:ext cx="2016956" cy="4931036"/>
          </a:xfrm>
        </p:spPr>
        <p:txBody>
          <a:bodyPr>
            <a:noAutofit/>
          </a:bodyPr>
          <a:lstStyle>
            <a:lvl1pPr marL="252109" indent="-252109">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83556098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980724"/>
            <a:ext cx="5378551" cy="896552"/>
          </a:xfrm>
        </p:spPr>
        <p:txBody>
          <a:bodyPr wrap="square" lIns="182880" tIns="146304" rIns="182880" bIns="146304" anchor="ctr">
            <a:noAutofit/>
          </a:bodyPr>
          <a:lstStyle>
            <a:lvl1pPr marL="0" indent="0">
              <a:lnSpc>
                <a:spcPct val="95000"/>
              </a:lnSpc>
              <a:spcBef>
                <a:spcPts val="0"/>
              </a:spcBef>
              <a:spcAft>
                <a:spcPts val="1200"/>
              </a:spcAft>
              <a:buNone/>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18"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01930" y="1507552"/>
            <a:ext cx="2890985"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81"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885433004"/>
      </p:ext>
    </p:extLst>
  </p:cSld>
  <p:clrMapOvr>
    <a:masterClrMapping/>
  </p:clrMapOvr>
  <p:transition>
    <p:fade/>
  </p:transition>
  <p:extLst mod="1">
    <p:ext uri="{DCECCB84-F9BA-43D5-87BE-67443E8EF086}">
      <p15:sldGuideLst xmlns:p15="http://schemas.microsoft.com/office/powerpoint/2012/main">
        <p15:guide id="1" orient="horz" pos="2203" userDrawn="1">
          <p15:clr>
            <a:srgbClr val="FBAE40"/>
          </p15:clr>
        </p15:guide>
        <p15:guide id="2" pos="2290" userDrawn="1">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980724"/>
            <a:ext cx="5378551" cy="896552"/>
          </a:xfrm>
        </p:spPr>
        <p:txBody>
          <a:bodyPr vert="horz" wrap="square" lIns="182880" tIns="146304" rIns="182880" bIns="146304" rtlCol="0" anchor="ctr">
            <a:noAutofit/>
          </a:bodyPr>
          <a:lstStyle>
            <a:lvl1pPr marL="0" indent="0">
              <a:buNone/>
              <a:defRPr lang="en-US" sz="2647"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672118" rtl="0" eaLnBrk="1" latinLnBrk="0" hangingPunct="1">
              <a:spcBef>
                <a:spcPct val="20000"/>
              </a:spcBef>
              <a:spcAft>
                <a:spcPts val="1200"/>
              </a:spcAft>
            </a:pPr>
            <a:r>
              <a:rPr lang="en-US"/>
              <a:t>Click to edit Master text styles</a:t>
            </a:r>
          </a:p>
        </p:txBody>
      </p:sp>
      <p:sp>
        <p:nvSpPr>
          <p:cNvPr id="6" name="Text Placeholder 8"/>
          <p:cNvSpPr>
            <a:spLocks noGrp="1"/>
          </p:cNvSpPr>
          <p:nvPr>
            <p:ph type="body" sz="quarter" idx="16" hasCustomPrompt="1"/>
          </p:nvPr>
        </p:nvSpPr>
        <p:spPr>
          <a:xfrm>
            <a:off x="201931" y="291070"/>
            <a:ext cx="8740142" cy="896552"/>
          </a:xfrm>
        </p:spPr>
        <p:txBody>
          <a:bodyPr vert="horz" lIns="182880" tIns="146304" rIns="182880" bIns="146304" rtlCol="0" anchor="t">
            <a:noAutofit/>
          </a:bodyPr>
          <a:lstStyle>
            <a:lvl1pPr marL="0" indent="0"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01930" y="1507552"/>
            <a:ext cx="2890985"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81"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480865886"/>
      </p:ext>
    </p:extLst>
  </p:cSld>
  <p:clrMapOvr>
    <a:masterClrMapping/>
  </p:clrMapOvr>
  <p:transition>
    <p:fade/>
  </p:transition>
  <p:extLst mod="1">
    <p:ext uri="{DCECCB84-F9BA-43D5-87BE-67443E8EF086}">
      <p15:sldGuideLst xmlns:p15="http://schemas.microsoft.com/office/powerpoint/2012/main">
        <p15:guide id="1" orient="horz" pos="2203" userDrawn="1">
          <p15:clr>
            <a:srgbClr val="FBAE40"/>
          </p15:clr>
        </p15:guide>
        <p15:guide id="2" pos="2290" userDrawn="1">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980724"/>
            <a:ext cx="5378551" cy="896552"/>
          </a:xfrm>
        </p:spPr>
        <p:txBody>
          <a:bodyPr vert="horz" wrap="square" lIns="182880" tIns="146304" rIns="182880" bIns="146304" rtlCol="0" anchor="ctr">
            <a:noAutofit/>
          </a:bodyPr>
          <a:lstStyle>
            <a:lvl1pPr marL="0" indent="0">
              <a:buFont typeface="Arial" panose="020B0604020202020204" pitchFamily="34" charset="0"/>
              <a:buNone/>
              <a:defRPr lang="en-US" sz="2647" kern="1200" dirty="0" smtClean="0">
                <a:gradFill>
                  <a:gsLst>
                    <a:gs pos="1299">
                      <a:schemeClr val="tx1"/>
                    </a:gs>
                    <a:gs pos="100000">
                      <a:schemeClr val="tx1"/>
                    </a:gs>
                  </a:gsLst>
                  <a:lin ang="5400000" scaled="0"/>
                </a:gradFill>
                <a:latin typeface="+mj-lt"/>
                <a:ea typeface="+mn-ea"/>
                <a:cs typeface="+mn-cs"/>
              </a:defRPr>
            </a:lvl1pPr>
          </a:lstStyle>
          <a:p>
            <a:pPr marL="0" lvl="0" indent="0" algn="l" defTabSz="672118"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01930" y="1505896"/>
            <a:ext cx="2890970"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683508443"/>
      </p:ext>
    </p:extLst>
  </p:cSld>
  <p:clrMapOvr>
    <a:masterClrMapping/>
  </p:clrMapOvr>
  <p:transition>
    <p:fade/>
  </p:transition>
  <p:extLst mod="1">
    <p:ext uri="{DCECCB84-F9BA-43D5-87BE-67443E8EF086}">
      <p15:sldGuideLst xmlns:p15="http://schemas.microsoft.com/office/powerpoint/2012/main">
        <p15:guide id="1" orient="horz" pos="2203" userDrawn="1">
          <p15:clr>
            <a:srgbClr val="FBAE40"/>
          </p15:clr>
        </p15:guide>
        <p15:guide id="2" pos="229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30" y="1187620"/>
            <a:ext cx="6050849" cy="5200312"/>
          </a:xfrm>
          <a:noFill/>
        </p:spPr>
        <p:txBody>
          <a:bodyPr tIns="91429" bIns="91429" anchor="t" anchorCtr="0"/>
          <a:lstStyle>
            <a:lvl1pPr marL="0" marR="0" indent="0" algn="l" defTabSz="685548" rtl="0" eaLnBrk="1" fontAlgn="auto" latinLnBrk="0" hangingPunct="1">
              <a:lnSpc>
                <a:spcPct val="90000"/>
              </a:lnSpc>
              <a:spcBef>
                <a:spcPct val="0"/>
              </a:spcBef>
              <a:spcAft>
                <a:spcPts val="0"/>
              </a:spcAft>
              <a:buClrTx/>
              <a:buSzTx/>
              <a:buFontTx/>
              <a:buNone/>
              <a:tabLst/>
              <a:defRPr lang="en-US" sz="4411" smtClean="0">
                <a:solidFill>
                  <a:srgbClr val="FFFFFF"/>
                </a:solidFill>
              </a:defRPr>
            </a:lvl1pPr>
          </a:lstStyle>
          <a:p>
            <a:r>
              <a:rPr lang="en-US" dirty="0"/>
              <a:t>Big statement</a:t>
            </a:r>
          </a:p>
        </p:txBody>
      </p:sp>
    </p:spTree>
    <p:extLst>
      <p:ext uri="{BB962C8B-B14F-4D97-AF65-F5344CB8AC3E}">
        <p14:creationId xmlns:p14="http://schemas.microsoft.com/office/powerpoint/2010/main" val="84360817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180451"/>
          </a:xfr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18" indent="-177410">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38" indent="-252109">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18" rtl="0" eaLnBrk="1" latinLnBrk="0" hangingPunct="1">
              <a:spcBef>
                <a:spcPct val="20000"/>
              </a:spcBef>
              <a:spcAft>
                <a:spcPts val="600"/>
              </a:spcAft>
              <a:buFont typeface="Arial" pitchFamily="34" charset="0"/>
              <a:buNone/>
            </a:pPr>
            <a:r>
              <a:rPr lang="en-US"/>
              <a:t>Click to edit Master text styles</a:t>
            </a:r>
          </a:p>
          <a:p>
            <a:pPr marL="0" lvl="1" indent="0" algn="l" defTabSz="672118" rtl="0" eaLnBrk="1" latinLnBrk="0" hangingPunct="1">
              <a:spcBef>
                <a:spcPct val="20000"/>
              </a:spcBef>
              <a:spcAft>
                <a:spcPts val="600"/>
              </a:spcAft>
              <a:buFont typeface="Arial" pitchFamily="34" charset="0"/>
              <a:buNone/>
            </a:pPr>
            <a:r>
              <a:rPr lang="en-US"/>
              <a:t>Second level</a:t>
            </a:r>
          </a:p>
          <a:p>
            <a:pPr marL="0" lvl="2" indent="0" algn="l" defTabSz="672118" rtl="0" eaLnBrk="1" latinLnBrk="0" hangingPunct="1">
              <a:spcBef>
                <a:spcPct val="20000"/>
              </a:spcBef>
              <a:spcAft>
                <a:spcPts val="6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879301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097086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571662" y="2425050"/>
            <a:ext cx="6000677"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67232" tIns="33616" rIns="67232" bIns="33616" numCol="1" anchor="t" anchorCtr="0" compatLnSpc="1">
            <a:prstTxWarp prst="textNoShape">
              <a:avLst/>
            </a:prstTxWarp>
          </a:bodyPr>
          <a:lstStyle/>
          <a:p>
            <a:endParaRPr lang="en-US" sz="132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448030" y="6006587"/>
            <a:ext cx="1359932" cy="387120"/>
          </a:xfrm>
          <a:prstGeom prst="rect">
            <a:avLst/>
          </a:prstGeom>
          <a:noFill/>
          <a:ln>
            <a:noFill/>
          </a:ln>
        </p:spPr>
      </p:pic>
    </p:spTree>
    <p:extLst>
      <p:ext uri="{BB962C8B-B14F-4D97-AF65-F5344CB8AC3E}">
        <p14:creationId xmlns:p14="http://schemas.microsoft.com/office/powerpoint/2010/main" val="357759056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6171616"/>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7654" y="3085694"/>
            <a:ext cx="2420347" cy="687975"/>
          </a:xfrm>
          <a:prstGeom prst="rect">
            <a:avLst/>
          </a:prstGeom>
        </p:spPr>
      </p:pic>
    </p:spTree>
    <p:extLst>
      <p:ext uri="{BB962C8B-B14F-4D97-AF65-F5344CB8AC3E}">
        <p14:creationId xmlns:p14="http://schemas.microsoft.com/office/powerpoint/2010/main" val="154546735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30" y="2262478"/>
            <a:ext cx="1149349"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081"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a:t>Click icon to add picture</a:t>
            </a:r>
            <a:endParaRPr lang="en-US" dirty="0"/>
          </a:p>
        </p:txBody>
      </p:sp>
      <p:sp>
        <p:nvSpPr>
          <p:cNvPr id="8" name="Picture Placeholder 12"/>
          <p:cNvSpPr>
            <a:spLocks noGrp="1"/>
          </p:cNvSpPr>
          <p:nvPr>
            <p:ph type="pic" sz="quarter" idx="18"/>
          </p:nvPr>
        </p:nvSpPr>
        <p:spPr>
          <a:xfrm>
            <a:off x="3488803" y="2256322"/>
            <a:ext cx="2377015"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a:t>Click icon to add picture</a:t>
            </a:r>
            <a:endParaRPr lang="en-US" dirty="0"/>
          </a:p>
        </p:txBody>
      </p:sp>
      <p:sp>
        <p:nvSpPr>
          <p:cNvPr id="9" name="Picture Placeholder 12"/>
          <p:cNvSpPr>
            <a:spLocks noGrp="1"/>
          </p:cNvSpPr>
          <p:nvPr>
            <p:ph type="pic" sz="quarter" idx="19"/>
          </p:nvPr>
        </p:nvSpPr>
        <p:spPr>
          <a:xfrm>
            <a:off x="6071839" y="2257102"/>
            <a:ext cx="2870233"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a:t>Click icon to add picture</a:t>
            </a:r>
            <a:endParaRPr lang="en-US" dirty="0"/>
          </a:p>
        </p:txBody>
      </p:sp>
      <p:sp>
        <p:nvSpPr>
          <p:cNvPr id="10" name="Picture Placeholder 12"/>
          <p:cNvSpPr>
            <a:spLocks noGrp="1"/>
          </p:cNvSpPr>
          <p:nvPr>
            <p:ph type="pic" sz="quarter" idx="20"/>
          </p:nvPr>
        </p:nvSpPr>
        <p:spPr>
          <a:xfrm>
            <a:off x="1557303" y="2256137"/>
            <a:ext cx="172547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081"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9912614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3544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60758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8050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83392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6599" spc="-9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206876"/>
            <a:ext cx="6921151" cy="1645920"/>
          </a:xfrm>
        </p:spPr>
        <p:txBody>
          <a:bodyPr>
            <a:normAutofit/>
          </a:bodyPr>
          <a:lstStyle>
            <a:lvl1pPr marL="0" indent="0" algn="l">
              <a:buNone/>
              <a:defRPr sz="2400">
                <a:solidFill>
                  <a:schemeClr val="bg1"/>
                </a:solidFill>
                <a:latin typeface="+mj-lt"/>
              </a:defRPr>
            </a:lvl1pPr>
            <a:lvl2pPr marL="342834" indent="0" algn="ctr">
              <a:buNone/>
              <a:defRPr sz="2100"/>
            </a:lvl2pPr>
            <a:lvl3pPr marL="685669" indent="0" algn="ctr">
              <a:buNone/>
              <a:defRPr sz="1800"/>
            </a:lvl3pPr>
            <a:lvl4pPr marL="1028503" indent="0" algn="ctr">
              <a:buNone/>
              <a:defRPr sz="1500"/>
            </a:lvl4pPr>
            <a:lvl5pPr marL="1371337" indent="0" algn="ctr">
              <a:buNone/>
              <a:defRPr sz="1500"/>
            </a:lvl5pPr>
            <a:lvl6pPr marL="1714171" indent="0" algn="ctr">
              <a:buNone/>
              <a:defRPr sz="1500"/>
            </a:lvl6pPr>
            <a:lvl7pPr marL="2057006" indent="0" algn="ctr">
              <a:buNone/>
              <a:defRPr sz="1500"/>
            </a:lvl7pPr>
            <a:lvl8pPr marL="2399839" indent="0" algn="ctr">
              <a:buNone/>
              <a:defRPr sz="1500"/>
            </a:lvl8pPr>
            <a:lvl9pPr marL="2742673" indent="0" algn="ctr">
              <a:buNone/>
              <a:defRPr sz="1500"/>
            </a:lvl9pPr>
          </a:lstStyle>
          <a:p>
            <a:r>
              <a:rPr lang="en-US"/>
              <a:t>Click to edit Master subtitle style</a:t>
            </a:r>
            <a:endParaRPr lang="en-US" dirty="0"/>
          </a:p>
        </p:txBody>
      </p:sp>
      <p:sp>
        <p:nvSpPr>
          <p:cNvPr id="7" name="Date Placeholder 6"/>
          <p:cNvSpPr>
            <a:spLocks noGrp="1"/>
          </p:cNvSpPr>
          <p:nvPr>
            <p:ph type="dt" sz="half" idx="10"/>
          </p:nvPr>
        </p:nvSpPr>
        <p:spPr>
          <a:xfrm>
            <a:off x="514350" y="6412447"/>
            <a:ext cx="3086100" cy="228600"/>
          </a:xfrm>
          <a:prstGeom prst="rect">
            <a:avLst/>
          </a:prstGeom>
        </p:spPr>
        <p:txBody>
          <a:bodyPr/>
          <a:lstStyle>
            <a:lvl1pPr>
              <a:defRPr>
                <a:solidFill>
                  <a:srgbClr val="FFFFFF">
                    <a:alpha val="80000"/>
                  </a:srgbClr>
                </a:solidFill>
              </a:defRPr>
            </a:lvl1pPr>
          </a:lstStyle>
          <a:p>
            <a:fld id="{683C0046-3368-4DD4-96D6-CD0FF2C1233E}" type="datetimeFigureOut">
              <a:rPr lang="en-IN" smtClean="0"/>
              <a:pPr/>
              <a:t>23-11-2016</a:t>
            </a:fld>
            <a:endParaRPr lang="en-IN" dirty="0"/>
          </a:p>
        </p:txBody>
      </p:sp>
      <p:sp>
        <p:nvSpPr>
          <p:cNvPr id="8" name="Footer Placeholder 7"/>
          <p:cNvSpPr>
            <a:spLocks noGrp="1"/>
          </p:cNvSpPr>
          <p:nvPr>
            <p:ph type="ftr" sz="quarter" idx="11"/>
          </p:nvPr>
        </p:nvSpPr>
        <p:spPr>
          <a:xfrm>
            <a:off x="514350" y="6554698"/>
            <a:ext cx="3771900" cy="228600"/>
          </a:xfrm>
          <a:prstGeom prst="rect">
            <a:avLst/>
          </a:prstGeom>
        </p:spPr>
        <p:txBody>
          <a:bodyPr/>
          <a:lstStyle>
            <a:lvl1pPr>
              <a:defRPr>
                <a:solidFill>
                  <a:srgbClr val="FFFFFF">
                    <a:alpha val="80000"/>
                  </a:srgbClr>
                </a:solidFill>
              </a:defRPr>
            </a:lvl1pPr>
          </a:lstStyle>
          <a:p>
            <a:endParaRPr lang="en-IN" dirty="0"/>
          </a:p>
        </p:txBody>
      </p:sp>
      <p:sp>
        <p:nvSpPr>
          <p:cNvPr id="9" name="Slide Number Placeholder 8"/>
          <p:cNvSpPr>
            <a:spLocks noGrp="1"/>
          </p:cNvSpPr>
          <p:nvPr>
            <p:ph type="sldNum" sz="quarter" idx="12"/>
          </p:nvPr>
        </p:nvSpPr>
        <p:spPr>
          <a:xfrm>
            <a:off x="6572945" y="5876414"/>
            <a:ext cx="2194560" cy="1397039"/>
          </a:xfrm>
          <a:prstGeom prst="rect">
            <a:avLst/>
          </a:prstGeom>
        </p:spPr>
        <p:txBody>
          <a:bodyPr/>
          <a:lstStyle>
            <a:lvl1pPr>
              <a:defRPr>
                <a:solidFill>
                  <a:srgbClr val="FFFFFF">
                    <a:alpha val="25000"/>
                  </a:srgbClr>
                </a:solidFill>
              </a:defRPr>
            </a:lvl1pPr>
          </a:lstStyle>
          <a:p>
            <a:fld id="{1F6B3001-8C1E-45A3-9010-27210849299D}" type="slidenum">
              <a:rPr lang="en-IN" smtClean="0"/>
              <a:pPr/>
              <a:t>‹#›</a:t>
            </a:fld>
            <a:endParaRPr lang="en-IN" dirty="0"/>
          </a:p>
        </p:txBody>
      </p:sp>
    </p:spTree>
    <p:extLst>
      <p:ext uri="{BB962C8B-B14F-4D97-AF65-F5344CB8AC3E}">
        <p14:creationId xmlns:p14="http://schemas.microsoft.com/office/powerpoint/2010/main" val="2418267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30" y="1187620"/>
            <a:ext cx="6050849" cy="5200312"/>
          </a:xfrm>
          <a:noFill/>
        </p:spPr>
        <p:txBody>
          <a:bodyPr tIns="91429" bIns="91429" anchor="t" anchorCtr="0"/>
          <a:lstStyle>
            <a:lvl1pPr marL="0" marR="0" indent="0" algn="l" defTabSz="685548" rtl="0" eaLnBrk="1" fontAlgn="auto" latinLnBrk="0" hangingPunct="1">
              <a:lnSpc>
                <a:spcPct val="90000"/>
              </a:lnSpc>
              <a:spcBef>
                <a:spcPct val="0"/>
              </a:spcBef>
              <a:spcAft>
                <a:spcPts val="0"/>
              </a:spcAft>
              <a:buClrTx/>
              <a:buSzTx/>
              <a:buFontTx/>
              <a:buNone/>
              <a:tabLst/>
              <a:defRPr lang="en-US" sz="4411" smtClean="0">
                <a:solidFill>
                  <a:schemeClr val="tx2"/>
                </a:solidFill>
              </a:defRPr>
            </a:lvl1pPr>
          </a:lstStyle>
          <a:p>
            <a:r>
              <a:rPr lang="en-US" dirty="0"/>
              <a:t>Big statement</a:t>
            </a:r>
          </a:p>
        </p:txBody>
      </p:sp>
    </p:spTree>
    <p:extLst>
      <p:ext uri="{BB962C8B-B14F-4D97-AF65-F5344CB8AC3E}">
        <p14:creationId xmlns:p14="http://schemas.microsoft.com/office/powerpoint/2010/main" val="35255068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5"/>
            <a:ext cx="8740142" cy="1796217"/>
          </a:xfrm>
          <a:noFill/>
        </p:spPr>
        <p:txBody>
          <a:bodyPr tIns="91429" bIns="91429" anchor="t" anchorCtr="0"/>
          <a:lstStyle>
            <a:lvl1pPr>
              <a:defRPr sz="6469"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7485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5"/>
            <a:ext cx="8740142" cy="1796217"/>
          </a:xfrm>
          <a:noFill/>
        </p:spPr>
        <p:txBody>
          <a:bodyPr tIns="91429" bIns="91429" anchor="t" anchorCtr="0"/>
          <a:lstStyle>
            <a:lvl1pPr>
              <a:defRPr sz="6469" spc="-74" baseline="0">
                <a:solidFill>
                  <a:srgbClr val="00188F"/>
                </a:solidFill>
              </a:defRPr>
            </a:lvl1pPr>
          </a:lstStyle>
          <a:p>
            <a:r>
              <a:rPr lang="en-US" dirty="0"/>
              <a:t>Section title</a:t>
            </a:r>
          </a:p>
        </p:txBody>
      </p:sp>
    </p:spTree>
    <p:extLst>
      <p:ext uri="{BB962C8B-B14F-4D97-AF65-F5344CB8AC3E}">
        <p14:creationId xmlns:p14="http://schemas.microsoft.com/office/powerpoint/2010/main" val="1185987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4146975" y="2"/>
            <a:ext cx="4997026" cy="6858001"/>
          </a:xfrm>
          <a:prstGeom prst="rect">
            <a:avLst/>
          </a:prstGeom>
        </p:spPr>
      </p:pic>
      <p:sp>
        <p:nvSpPr>
          <p:cNvPr id="3" name="Title 1"/>
          <p:cNvSpPr>
            <a:spLocks noGrp="1"/>
          </p:cNvSpPr>
          <p:nvPr>
            <p:ph type="title" hasCustomPrompt="1"/>
          </p:nvPr>
        </p:nvSpPr>
        <p:spPr>
          <a:xfrm>
            <a:off x="201930" y="2084175"/>
            <a:ext cx="8740142" cy="1796217"/>
          </a:xfrm>
          <a:noFill/>
        </p:spPr>
        <p:txBody>
          <a:bodyPr tIns="91429" bIns="91429" anchor="t" anchorCtr="0"/>
          <a:lstStyle>
            <a:lvl1pPr>
              <a:defRPr sz="6469" spc="-74" baseline="0">
                <a:solidFill>
                  <a:schemeClr val="tx2"/>
                </a:solidFill>
              </a:defRPr>
            </a:lvl1pPr>
          </a:lstStyle>
          <a:p>
            <a:r>
              <a:rPr lang="en-US" dirty="0"/>
              <a:t>Section title goes here</a:t>
            </a:r>
          </a:p>
        </p:txBody>
      </p:sp>
    </p:spTree>
    <p:extLst>
      <p:ext uri="{BB962C8B-B14F-4D97-AF65-F5344CB8AC3E}">
        <p14:creationId xmlns:p14="http://schemas.microsoft.com/office/powerpoint/2010/main" val="21284311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198436" y="1456608"/>
            <a:ext cx="3365087"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4" tIns="107530" rIns="137114" bIns="107530" numCol="1" spcCol="0" rtlCol="0" fromWordArt="0" anchor="t" anchorCtr="0" forceAA="0" compatLnSpc="1">
            <a:prstTxWarp prst="textNoShape">
              <a:avLst/>
            </a:prstTxWarp>
            <a:noAutofit/>
          </a:bodyPr>
          <a:lstStyle/>
          <a:p>
            <a:pPr defTabSz="685349" fontAlgn="base">
              <a:lnSpc>
                <a:spcPct val="90000"/>
              </a:lnSpc>
              <a:spcBef>
                <a:spcPct val="0"/>
              </a:spcBef>
              <a:spcAft>
                <a:spcPct val="0"/>
              </a:spcAft>
            </a:pPr>
            <a:endParaRPr lang="en-US" sz="147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3764946" y="1456606"/>
            <a:ext cx="5042895" cy="1527384"/>
          </a:xfrm>
        </p:spPr>
        <p:txBody>
          <a:bodyPr/>
          <a:lstStyle>
            <a:lvl1pPr marL="0" indent="0">
              <a:buNone/>
              <a:defRPr>
                <a:solidFill>
                  <a:srgbClr val="FFFFFF"/>
                </a:solidFill>
              </a:defRPr>
            </a:lvl1pPr>
            <a:lvl2pPr marL="0" indent="0">
              <a:buFontTx/>
              <a:buNone/>
              <a:defRPr sz="1470">
                <a:solidFill>
                  <a:srgbClr val="FFFFFF"/>
                </a:solidFill>
              </a:defRPr>
            </a:lvl2pPr>
            <a:lvl3pPr marL="168017" indent="0">
              <a:buNone/>
              <a:defRPr>
                <a:solidFill>
                  <a:srgbClr val="FFFFFF"/>
                </a:solidFill>
              </a:defRPr>
            </a:lvl3pPr>
            <a:lvl4pPr marL="336033" indent="0">
              <a:buNone/>
              <a:defRPr>
                <a:solidFill>
                  <a:srgbClr val="FFFFFF"/>
                </a:solidFill>
              </a:defRPr>
            </a:lvl4pPr>
            <a:lvl5pPr marL="504050" indent="0">
              <a:buNone/>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781620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sp>
        <p:nvSpPr>
          <p:cNvPr id="4" name="Text Placeholder 4"/>
          <p:cNvSpPr>
            <a:spLocks noGrp="1"/>
          </p:cNvSpPr>
          <p:nvPr>
            <p:ph type="body" sz="quarter" idx="12" hasCustomPrompt="1"/>
          </p:nvPr>
        </p:nvSpPr>
        <p:spPr>
          <a:xfrm>
            <a:off x="203329" y="3877273"/>
            <a:ext cx="4705063" cy="1794661"/>
          </a:xfrm>
          <a:noFill/>
        </p:spPr>
        <p:txBody>
          <a:bodyPr lIns="146286" tIns="109714" rIns="146286" bIns="109714">
            <a:noAutofit/>
          </a:bodyPr>
          <a:lstStyle>
            <a:lvl1pPr marL="0" indent="0">
              <a:spcBef>
                <a:spcPts val="0"/>
              </a:spcBef>
              <a:buNone/>
              <a:defRPr sz="2573" spc="0" baseline="0">
                <a:solidFill>
                  <a:srgbClr val="00188F"/>
                </a:solidFill>
                <a:latin typeface="+mj-lt"/>
              </a:defRPr>
            </a:lvl1pPr>
          </a:lstStyle>
          <a:p>
            <a:pPr lvl="0"/>
            <a:r>
              <a:rPr lang="en-US" dirty="0"/>
              <a:t>Speaker Name</a:t>
            </a:r>
          </a:p>
        </p:txBody>
      </p:sp>
      <p:sp>
        <p:nvSpPr>
          <p:cNvPr id="5" name="Title 1"/>
          <p:cNvSpPr>
            <a:spLocks noGrp="1"/>
          </p:cNvSpPr>
          <p:nvPr>
            <p:ph type="title" hasCustomPrompt="1"/>
          </p:nvPr>
        </p:nvSpPr>
        <p:spPr>
          <a:xfrm>
            <a:off x="201977" y="2075840"/>
            <a:ext cx="7395458" cy="1801436"/>
          </a:xfrm>
          <a:noFill/>
        </p:spPr>
        <p:txBody>
          <a:bodyPr lIns="146286" tIns="91429" rIns="146286" bIns="91429" anchor="t" anchorCtr="0"/>
          <a:lstStyle>
            <a:lvl1pPr>
              <a:defRPr sz="4411" spc="-74" baseline="0">
                <a:solidFill>
                  <a:srgbClr val="00188F"/>
                </a:solidFill>
              </a:defRPr>
            </a:lvl1pPr>
          </a:lstStyle>
          <a:p>
            <a:r>
              <a:rPr lang="en-US" dirty="0"/>
              <a:t>Presentation title</a:t>
            </a:r>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5538440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34">
                <a:solidFill>
                  <a:schemeClr val="tx2"/>
                </a:solidFill>
              </a:defRPr>
            </a:lvl1pPr>
          </a:lstStyle>
          <a:p>
            <a:r>
              <a:rPr lang="en-US"/>
              <a:t>Click to edit Master title style</a:t>
            </a:r>
            <a:endParaRPr lang="en-US" dirty="0"/>
          </a:p>
        </p:txBody>
      </p:sp>
      <p:sp>
        <p:nvSpPr>
          <p:cNvPr id="7" name="Rectangle 6"/>
          <p:cNvSpPr/>
          <p:nvPr userDrawn="1"/>
        </p:nvSpPr>
        <p:spPr bwMode="auto">
          <a:xfrm>
            <a:off x="1" y="1187622"/>
            <a:ext cx="2891204"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2891222" y="1187622"/>
            <a:ext cx="2891204"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5782161" y="1187622"/>
            <a:ext cx="2891204"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01930" y="5132432"/>
            <a:ext cx="2554830"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a:t>Second level</a:t>
            </a:r>
          </a:p>
        </p:txBody>
      </p:sp>
      <p:sp>
        <p:nvSpPr>
          <p:cNvPr id="18" name="Text Placeholder 5"/>
          <p:cNvSpPr>
            <a:spLocks noGrp="1"/>
          </p:cNvSpPr>
          <p:nvPr>
            <p:ph type="body" sz="quarter" idx="11" hasCustomPrompt="1"/>
          </p:nvPr>
        </p:nvSpPr>
        <p:spPr>
          <a:xfrm>
            <a:off x="2891222" y="5132432"/>
            <a:ext cx="2689292"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a:t>Second level</a:t>
            </a:r>
          </a:p>
        </p:txBody>
      </p:sp>
      <p:sp>
        <p:nvSpPr>
          <p:cNvPr id="19" name="Text Placeholder 5"/>
          <p:cNvSpPr>
            <a:spLocks noGrp="1"/>
          </p:cNvSpPr>
          <p:nvPr>
            <p:ph type="body" sz="quarter" idx="12" hasCustomPrompt="1"/>
          </p:nvPr>
        </p:nvSpPr>
        <p:spPr>
          <a:xfrm>
            <a:off x="5782161" y="5132432"/>
            <a:ext cx="2689292"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a:t>Second level</a:t>
            </a:r>
          </a:p>
        </p:txBody>
      </p:sp>
    </p:spTree>
    <p:extLst>
      <p:ext uri="{BB962C8B-B14F-4D97-AF65-F5344CB8AC3E}">
        <p14:creationId xmlns:p14="http://schemas.microsoft.com/office/powerpoint/2010/main" val="354026126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9"/>
            <a:ext cx="8740142" cy="1527384"/>
          </a:xfrm>
        </p:spPr>
        <p:txBody>
          <a:bodyPr/>
          <a:lstStyle>
            <a:lvl1pPr marL="0" indent="0">
              <a:buNone/>
              <a:defRPr>
                <a:solidFill>
                  <a:srgbClr val="00188F"/>
                </a:solidFill>
              </a:defRPr>
            </a:lvl1pPr>
            <a:lvl2pPr marL="0" indent="0">
              <a:buFontTx/>
              <a:buNone/>
              <a:defRPr sz="1470"/>
            </a:lvl2pPr>
            <a:lvl3pPr marL="168017" indent="0">
              <a:buNone/>
              <a:defRPr/>
            </a:lvl3pPr>
            <a:lvl4pPr marL="336033" indent="0">
              <a:buNone/>
              <a:defRPr/>
            </a:lvl4pPr>
            <a:lvl5pPr marL="50405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84849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9"/>
            <a:ext cx="8740142" cy="1527384"/>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62577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9"/>
            <a:ext cx="8740142" cy="1577204"/>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655286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9"/>
            <a:ext cx="8740142" cy="1577204"/>
          </a:xfrm>
        </p:spPr>
        <p:txBody>
          <a:bodyPr>
            <a:spAutoFit/>
          </a:bodyPr>
          <a:lstStyle>
            <a:lvl1pPr>
              <a:defRPr>
                <a:solidFill>
                  <a:srgbClr val="00188F"/>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49707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7"/>
            <a:ext cx="4033911" cy="1843046"/>
          </a:xfrm>
        </p:spPr>
        <p:txBody>
          <a:bodyPr wrap="square">
            <a:spAutoFit/>
          </a:bodyPr>
          <a:lstStyle>
            <a:lvl1pPr marL="0" indent="0">
              <a:spcBef>
                <a:spcPts val="900"/>
              </a:spcBef>
              <a:buClr>
                <a:schemeClr val="tx1"/>
              </a:buClr>
              <a:buFont typeface="Wingdings" pitchFamily="2" charset="2"/>
              <a:buNone/>
              <a:defRPr sz="2573">
                <a:solidFill>
                  <a:srgbClr val="00188F"/>
                </a:solidFill>
              </a:defRPr>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3" y="1189177"/>
            <a:ext cx="4033911" cy="1843046"/>
          </a:xfrm>
        </p:spPr>
        <p:txBody>
          <a:bodyPr wrap="square">
            <a:spAutoFit/>
          </a:bodyPr>
          <a:lstStyle>
            <a:lvl1pPr marL="0" indent="0">
              <a:spcBef>
                <a:spcPts val="900"/>
              </a:spcBef>
              <a:buClr>
                <a:schemeClr val="tx1"/>
              </a:buClr>
              <a:buFont typeface="Wingdings" pitchFamily="2" charset="2"/>
              <a:buNone/>
              <a:defRPr sz="2573">
                <a:solidFill>
                  <a:srgbClr val="00188F"/>
                </a:solidFill>
              </a:defRPr>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317737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7"/>
            <a:ext cx="4033911" cy="1843046"/>
          </a:xfrm>
        </p:spPr>
        <p:txBody>
          <a:bodyPr wrap="square">
            <a:spAutoFit/>
          </a:bodyPr>
          <a:lstStyle>
            <a:lvl1pPr marL="0" indent="0">
              <a:spcBef>
                <a:spcPts val="900"/>
              </a:spcBef>
              <a:buClr>
                <a:schemeClr val="tx1"/>
              </a:buClr>
              <a:buFont typeface="Wingdings" pitchFamily="2" charset="2"/>
              <a:buNone/>
              <a:defRPr sz="2573"/>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3" y="1189177"/>
            <a:ext cx="4033911" cy="1843046"/>
          </a:xfrm>
        </p:spPr>
        <p:txBody>
          <a:bodyPr wrap="square">
            <a:spAutoFit/>
          </a:bodyPr>
          <a:lstStyle>
            <a:lvl1pPr marL="0" indent="0">
              <a:spcBef>
                <a:spcPts val="900"/>
              </a:spcBef>
              <a:buClr>
                <a:schemeClr val="tx1"/>
              </a:buClr>
              <a:buFont typeface="Wingdings" pitchFamily="2" charset="2"/>
              <a:buNone/>
              <a:defRPr sz="2573"/>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471900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7"/>
            <a:ext cx="4033911" cy="1892868"/>
          </a:xfrm>
        </p:spPr>
        <p:txBody>
          <a:bodyPr wrap="square">
            <a:spAutoFit/>
          </a:bodyPr>
          <a:lstStyle>
            <a:lvl1pPr marL="211188" indent="-211188">
              <a:spcBef>
                <a:spcPts val="900"/>
              </a:spcBef>
              <a:buClr>
                <a:schemeClr val="tx1"/>
              </a:buClr>
              <a:buFont typeface="Arial" pitchFamily="34" charset="0"/>
              <a:buChar char="•"/>
              <a:defRPr sz="2573"/>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3" y="1189177"/>
            <a:ext cx="4033911" cy="1892868"/>
          </a:xfrm>
        </p:spPr>
        <p:txBody>
          <a:bodyPr wrap="square">
            <a:spAutoFit/>
          </a:bodyPr>
          <a:lstStyle>
            <a:lvl1pPr marL="211188" indent="-211188">
              <a:spcBef>
                <a:spcPts val="900"/>
              </a:spcBef>
              <a:buClr>
                <a:schemeClr val="tx1"/>
              </a:buClr>
              <a:buFont typeface="Arial" pitchFamily="34" charset="0"/>
              <a:buChar char="•"/>
              <a:defRPr sz="2573"/>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005511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7"/>
            <a:ext cx="4033911" cy="1892868"/>
          </a:xfrm>
        </p:spPr>
        <p:txBody>
          <a:bodyPr wrap="square">
            <a:spAutoFit/>
          </a:bodyPr>
          <a:lstStyle>
            <a:lvl1pPr marL="211188" indent="-211188">
              <a:spcBef>
                <a:spcPts val="900"/>
              </a:spcBef>
              <a:buClrTx/>
              <a:buFont typeface="Arial" pitchFamily="34" charset="0"/>
              <a:buChar char="•"/>
              <a:defRPr sz="2573">
                <a:solidFill>
                  <a:srgbClr val="00188F"/>
                </a:solidFill>
              </a:defRPr>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3" y="1189177"/>
            <a:ext cx="4033911" cy="1892868"/>
          </a:xfrm>
        </p:spPr>
        <p:txBody>
          <a:bodyPr wrap="square">
            <a:spAutoFit/>
          </a:bodyPr>
          <a:lstStyle>
            <a:lvl1pPr marL="211188" indent="-211188">
              <a:spcBef>
                <a:spcPts val="900"/>
              </a:spcBef>
              <a:buClrTx/>
              <a:buFont typeface="Arial" pitchFamily="34" charset="0"/>
              <a:buChar char="•"/>
              <a:defRPr sz="2573">
                <a:solidFill>
                  <a:srgbClr val="00188F"/>
                </a:solidFill>
              </a:defRPr>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600428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41487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01929" y="2084172"/>
            <a:ext cx="6723186"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8" y="2084187"/>
            <a:ext cx="6723139" cy="1793090"/>
          </a:xfrm>
          <a:noFill/>
        </p:spPr>
        <p:txBody>
          <a:bodyPr lIns="146286" tIns="91429" rIns="146286" bIns="91429" anchor="t" anchorCtr="0"/>
          <a:lstStyle>
            <a:lvl1pPr>
              <a:defRPr sz="4411" spc="-74"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01976" y="3878576"/>
            <a:ext cx="6723140" cy="1792326"/>
          </a:xfrm>
          <a:noFill/>
        </p:spPr>
        <p:txBody>
          <a:bodyPr lIns="146286" tIns="109714" rIns="146286" bIns="109714">
            <a:noAutofit/>
          </a:bodyPr>
          <a:lstStyle>
            <a:lvl1pPr marL="0" indent="0">
              <a:spcBef>
                <a:spcPts val="0"/>
              </a:spcBef>
              <a:buNone/>
              <a:defRPr sz="2573"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6196798"/>
            <a:ext cx="739550"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41" y="560065"/>
            <a:ext cx="1949699" cy="383814"/>
          </a:xfrm>
          <a:prstGeom prst="rect">
            <a:avLst/>
          </a:prstGeom>
        </p:spPr>
      </p:pic>
    </p:spTree>
    <p:extLst>
      <p:ext uri="{BB962C8B-B14F-4D97-AF65-F5344CB8AC3E}">
        <p14:creationId xmlns:p14="http://schemas.microsoft.com/office/powerpoint/2010/main" val="42852637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5050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018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38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559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78" tIns="34278" rIns="34278" bIns="34278" numCol="1" spcCol="0" rtlCol="0" fromWordArt="0" anchor="ctr" anchorCtr="0" forceAA="0" compatLnSpc="1">
            <a:prstTxWarp prst="textNoShape">
              <a:avLst/>
            </a:prstTxWarp>
            <a:noAutofit/>
          </a:bodyPr>
          <a:lstStyle/>
          <a:p>
            <a:pPr algn="ctr" defTabSz="685349" fontAlgn="base">
              <a:spcBef>
                <a:spcPct val="0"/>
              </a:spcBef>
              <a:spcAft>
                <a:spcPct val="0"/>
              </a:spcAft>
            </a:pPr>
            <a:endParaRPr lang="en-US" sz="132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1" y="1197321"/>
            <a:ext cx="8740142" cy="1516098"/>
          </a:xfrm>
        </p:spPr>
        <p:txBody>
          <a:bodyPr/>
          <a:lstStyle>
            <a:lvl1pPr marL="0" indent="0">
              <a:buNone/>
              <a:defRPr sz="2426">
                <a:gradFill>
                  <a:gsLst>
                    <a:gs pos="1250">
                      <a:srgbClr val="000000"/>
                    </a:gs>
                    <a:gs pos="100000">
                      <a:srgbClr val="000000"/>
                    </a:gs>
                  </a:gsLst>
                  <a:lin ang="5400000" scaled="0"/>
                </a:gradFill>
                <a:latin typeface="Segoe UI" pitchFamily="34" charset="0"/>
                <a:cs typeface="Segoe UI" pitchFamily="34" charset="0"/>
              </a:defRPr>
            </a:lvl1pPr>
            <a:lvl2pPr marL="254710" indent="0">
              <a:buNone/>
              <a:defRPr>
                <a:gradFill>
                  <a:gsLst>
                    <a:gs pos="1250">
                      <a:srgbClr val="000000"/>
                    </a:gs>
                    <a:gs pos="100000">
                      <a:srgbClr val="000000"/>
                    </a:gs>
                  </a:gsLst>
                  <a:lin ang="5400000" scaled="0"/>
                </a:gradFill>
                <a:latin typeface="Segoe UI" pitchFamily="34" charset="0"/>
                <a:cs typeface="Segoe UI" pitchFamily="34" charset="0"/>
              </a:defRPr>
            </a:lvl2pPr>
            <a:lvl3pPr marL="429675" indent="0">
              <a:buNone/>
              <a:defRPr>
                <a:gradFill>
                  <a:gsLst>
                    <a:gs pos="1250">
                      <a:srgbClr val="000000"/>
                    </a:gs>
                    <a:gs pos="100000">
                      <a:srgbClr val="000000"/>
                    </a:gs>
                  </a:gsLst>
                  <a:lin ang="5400000" scaled="0"/>
                </a:gradFill>
                <a:latin typeface="Segoe UI" pitchFamily="34" charset="0"/>
                <a:cs typeface="Segoe UI" pitchFamily="34" charset="0"/>
              </a:defRPr>
            </a:lvl3pPr>
            <a:lvl4pPr marL="598688" indent="0">
              <a:buNone/>
              <a:defRPr>
                <a:gradFill>
                  <a:gsLst>
                    <a:gs pos="1250">
                      <a:srgbClr val="000000"/>
                    </a:gs>
                    <a:gs pos="100000">
                      <a:srgbClr val="000000"/>
                    </a:gs>
                  </a:gsLst>
                  <a:lin ang="5400000" scaled="0"/>
                </a:gradFill>
                <a:latin typeface="Segoe UI" pitchFamily="34" charset="0"/>
                <a:cs typeface="Segoe UI" pitchFamily="34" charset="0"/>
              </a:defRPr>
            </a:lvl4pPr>
            <a:lvl5pPr marL="77246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68308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80"/>
            <a:ext cx="8740142" cy="1860039"/>
          </a:xfrm>
          <a:prstGeom prst="rect">
            <a:avLst/>
          </a:prstGeom>
        </p:spPr>
        <p:txBody>
          <a:bodyPr/>
          <a:lstStyle>
            <a:lvl1pPr marL="213522" indent="-213522">
              <a:buClr>
                <a:schemeClr val="tx1"/>
              </a:buClr>
              <a:buSzPct val="90000"/>
              <a:buFont typeface="Arial" pitchFamily="34" charset="0"/>
              <a:buChar char="•"/>
              <a:defRPr sz="257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42" indent="-206521">
              <a:buClr>
                <a:schemeClr val="tx1"/>
              </a:buClr>
              <a:buSzPct val="90000"/>
              <a:buFont typeface="Arial" pitchFamily="34" charset="0"/>
              <a:buChar char="•"/>
              <a:defRPr sz="242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63" indent="-213522">
              <a:buClr>
                <a:schemeClr val="tx1"/>
              </a:buClr>
              <a:buSzPct val="90000"/>
              <a:buFont typeface="Arial" pitchFamily="34" charset="0"/>
              <a:buChar char="•"/>
              <a:defRPr sz="213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581" indent="-168017">
              <a:buClr>
                <a:schemeClr val="tx1"/>
              </a:buClr>
              <a:buSzPct val="90000"/>
              <a:buFont typeface="Arial" pitchFamily="34" charset="0"/>
              <a:buChar char="•"/>
              <a:defRPr sz="176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596" indent="-168017">
              <a:buClr>
                <a:schemeClr val="tx1"/>
              </a:buClr>
              <a:buSzPct val="90000"/>
              <a:buFont typeface="Arial" pitchFamily="34" charset="0"/>
              <a:buChar char="•"/>
              <a:defRPr sz="147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9144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272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02886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531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2025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9749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464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9" y="3877273"/>
            <a:ext cx="4705063" cy="1794661"/>
          </a:xfrm>
          <a:noFill/>
        </p:spPr>
        <p:txBody>
          <a:bodyPr lIns="146286" tIns="109714" rIns="146286" bIns="109714">
            <a:noAutofit/>
          </a:bodyPr>
          <a:lstStyle>
            <a:lvl1pPr marL="0" indent="0">
              <a:spcBef>
                <a:spcPts val="0"/>
              </a:spcBef>
              <a:buNone/>
              <a:defRPr sz="257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75840"/>
            <a:ext cx="7395458" cy="1801436"/>
          </a:xfrm>
          <a:noFill/>
        </p:spPr>
        <p:txBody>
          <a:bodyPr lIns="146286" tIns="91429" rIns="146286" bIns="91429" anchor="t" anchorCtr="0"/>
          <a:lstStyle>
            <a:lvl1pPr>
              <a:defRPr sz="4411"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6196320"/>
            <a:ext cx="73955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400954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904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454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002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492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001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285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985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9" y="3452038"/>
            <a:ext cx="4865192" cy="2002536"/>
          </a:xfrm>
        </p:spPr>
        <p:txBody>
          <a:bodyPr vert="horz" wrap="square" lIns="0" tIns="0" rIns="0" bIns="0" rtlCol="0" anchor="ctr" anchorCtr="0">
            <a:noAutofit/>
          </a:bodyPr>
          <a:lstStyle>
            <a:lvl1pPr algn="l" defTabSz="685772"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a:t>Title Here</a:t>
            </a:r>
          </a:p>
        </p:txBody>
      </p:sp>
      <p:sp>
        <p:nvSpPr>
          <p:cNvPr id="5" name="Text Placeholder 4"/>
          <p:cNvSpPr>
            <a:spLocks noGrp="1"/>
          </p:cNvSpPr>
          <p:nvPr>
            <p:ph type="body" sz="quarter" idx="12" hasCustomPrompt="1"/>
          </p:nvPr>
        </p:nvSpPr>
        <p:spPr>
          <a:xfrm>
            <a:off x="391008" y="5482008"/>
            <a:ext cx="4863589" cy="644022"/>
          </a:xfrm>
        </p:spPr>
        <p:txBody>
          <a:bodyPr vert="horz" wrap="square" lIns="0" tIns="0" rIns="0" bIns="0" rtlCol="0">
            <a:spAutoFit/>
          </a:bodyPr>
          <a:lstStyle>
            <a:lvl1pPr marL="0" indent="0">
              <a:buNone/>
              <a:defRPr lang="en-US" sz="1350" kern="1200" dirty="0">
                <a:solidFill>
                  <a:schemeClr val="tx1">
                    <a:alpha val="99000"/>
                  </a:schemeClr>
                </a:solidFill>
                <a:latin typeface="+mn-lt"/>
                <a:ea typeface="+mn-ea"/>
                <a:cs typeface="+mn-cs"/>
              </a:defRPr>
            </a:lvl1pPr>
          </a:lstStyle>
          <a:p>
            <a:pPr lvl="0"/>
            <a:r>
              <a:rPr lang="en-US" dirty="0"/>
              <a:t>Name</a:t>
            </a:r>
          </a:p>
          <a:p>
            <a:pPr lvl="0"/>
            <a:r>
              <a:rPr lang="en-US" dirty="0"/>
              <a:t>Title</a:t>
            </a:r>
          </a:p>
          <a:p>
            <a:pPr lvl="0"/>
            <a:r>
              <a:rPr lang="en-US" dirty="0"/>
              <a:t>Microsoft Corporation</a:t>
            </a:r>
          </a:p>
        </p:txBody>
      </p:sp>
    </p:spTree>
    <p:extLst>
      <p:ext uri="{BB962C8B-B14F-4D97-AF65-F5344CB8AC3E}">
        <p14:creationId xmlns:p14="http://schemas.microsoft.com/office/powerpoint/2010/main" val="2121387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59001"/>
            <a:ext cx="5144840" cy="1371145"/>
          </a:xfrm>
        </p:spPr>
        <p:txBody>
          <a:bodyPr anchor="b" anchorCtr="0"/>
          <a:lstStyle>
            <a:lvl1pPr>
              <a:defRPr kumimoji="0" lang="en-US" sz="495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a:t>Click to edit title style</a:t>
            </a:r>
          </a:p>
        </p:txBody>
      </p:sp>
    </p:spTree>
    <p:extLst>
      <p:ext uri="{BB962C8B-B14F-4D97-AF65-F5344CB8AC3E}">
        <p14:creationId xmlns:p14="http://schemas.microsoft.com/office/powerpoint/2010/main" val="179548147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2"/>
            <a:ext cx="7680340"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4950" spc="-113">
                <a:solidFill>
                  <a:schemeClr val="tx1">
                    <a:alpha val="99000"/>
                  </a:schemeClr>
                </a:solidFill>
              </a:defRPr>
            </a:lvl1pPr>
          </a:lstStyle>
          <a:p>
            <a:pPr lvl="0"/>
            <a:r>
              <a:rPr lang="en-US"/>
              <a:t>Click to edit Master text styles</a:t>
            </a:r>
          </a:p>
        </p:txBody>
      </p:sp>
    </p:spTree>
    <p:extLst>
      <p:ext uri="{BB962C8B-B14F-4D97-AF65-F5344CB8AC3E}">
        <p14:creationId xmlns:p14="http://schemas.microsoft.com/office/powerpoint/2010/main" val="1345931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4"/>
            <a:ext cx="9144176"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01977" y="2084147"/>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6" y="2082443"/>
            <a:ext cx="5379716" cy="1794808"/>
          </a:xfrm>
          <a:noFill/>
        </p:spPr>
        <p:txBody>
          <a:bodyPr lIns="146286" tIns="91429" rIns="146286" bIns="91429" anchor="t" anchorCtr="0"/>
          <a:lstStyle>
            <a:lvl1pPr>
              <a:defRPr sz="4411" spc="-74" baseline="0">
                <a:solidFill>
                  <a:srgbClr val="00188F"/>
                </a:solidFill>
              </a:defRPr>
            </a:lvl1pPr>
          </a:lstStyle>
          <a:p>
            <a:r>
              <a:rPr lang="en-US" dirty="0"/>
              <a:t>Presentation title</a:t>
            </a:r>
          </a:p>
        </p:txBody>
      </p:sp>
      <p:sp>
        <p:nvSpPr>
          <p:cNvPr id="3" name="Text Placeholder 2"/>
          <p:cNvSpPr>
            <a:spLocks noGrp="1"/>
          </p:cNvSpPr>
          <p:nvPr>
            <p:ph type="body" sz="quarter" idx="14"/>
          </p:nvPr>
        </p:nvSpPr>
        <p:spPr bwMode="ltGray">
          <a:xfrm>
            <a:off x="201977" y="3877259"/>
            <a:ext cx="5379716" cy="1789991"/>
          </a:xfrm>
        </p:spPr>
        <p:txBody>
          <a:bodyPr tIns="109714" bIns="109714">
            <a:noAutofit/>
          </a:bodyPr>
          <a:lstStyle>
            <a:lvl1pPr marL="0" indent="0">
              <a:spcBef>
                <a:spcPts val="0"/>
              </a:spcBef>
              <a:buNone/>
              <a:defRPr sz="2426">
                <a:solidFill>
                  <a:srgbClr val="00188F"/>
                </a:solidFill>
              </a:defRPr>
            </a:lvl1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36161" y="6182037"/>
            <a:ext cx="73955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5"/>
            <a:ext cx="1949703" cy="383814"/>
          </a:xfrm>
          <a:prstGeom prst="rect">
            <a:avLst/>
          </a:prstGeom>
        </p:spPr>
      </p:pic>
    </p:spTree>
    <p:extLst>
      <p:ext uri="{BB962C8B-B14F-4D97-AF65-F5344CB8AC3E}">
        <p14:creationId xmlns:p14="http://schemas.microsoft.com/office/powerpoint/2010/main" val="37556417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1"/>
            <a:ext cx="1800782"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grpSp>
      <p:sp>
        <p:nvSpPr>
          <p:cNvPr id="3" name="Subtitle 2"/>
          <p:cNvSpPr>
            <a:spLocks noGrp="1"/>
          </p:cNvSpPr>
          <p:nvPr>
            <p:ph type="subTitle" idx="1" hasCustomPrompt="1"/>
          </p:nvPr>
        </p:nvSpPr>
        <p:spPr>
          <a:xfrm>
            <a:off x="2606719" y="3551258"/>
            <a:ext cx="5213438" cy="980781"/>
          </a:xfrm>
        </p:spPr>
        <p:txBody>
          <a:bodyPr vert="horz" wrap="square" lIns="182880" tIns="182880" rIns="0" bIns="0" rtlCol="0" anchor="ctr" anchorCtr="0">
            <a:spAutoFit/>
          </a:bodyPr>
          <a:lstStyle>
            <a:lvl1pPr marL="431006" indent="-428625">
              <a:buNone/>
              <a:defRPr lang="en-US" sz="3300" spc="-75" dirty="0" smtClean="0">
                <a:solidFill>
                  <a:schemeClr val="tx1">
                    <a:alpha val="99000"/>
                  </a:schemeClr>
                </a:solidFill>
                <a:latin typeface="Segoe UI Light" pitchFamily="34" charset="0"/>
              </a:defRPr>
            </a:lvl1pPr>
            <a:lvl2pPr marL="259556" indent="-257175">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a:t>Click to edit Master text styles</a:t>
            </a:r>
          </a:p>
          <a:p>
            <a:pPr marL="2381" lvl="1" indent="0">
              <a:spcBef>
                <a:spcPts val="0"/>
              </a:spcBef>
              <a:spcAft>
                <a:spcPts val="675"/>
              </a:spcAft>
              <a:buSzPct val="80000"/>
            </a:pPr>
            <a:r>
              <a:rPr lang="en-US" dirty="0"/>
              <a:t>Second level</a:t>
            </a:r>
          </a:p>
        </p:txBody>
      </p:sp>
      <p:sp>
        <p:nvSpPr>
          <p:cNvPr id="5" name="Text Placeholder 4"/>
          <p:cNvSpPr>
            <a:spLocks noGrp="1"/>
          </p:cNvSpPr>
          <p:nvPr>
            <p:ph type="body" sz="quarter" idx="11"/>
          </p:nvPr>
        </p:nvSpPr>
        <p:spPr>
          <a:xfrm>
            <a:off x="391009" y="228602"/>
            <a:ext cx="8362079" cy="560923"/>
          </a:xfrm>
        </p:spPr>
        <p:txBody>
          <a:bodyPr vert="horz" wrap="square" lIns="0" tIns="0" rIns="0" bIns="0" rtlCol="0" anchor="t">
            <a:spAutoFit/>
          </a:bodyPr>
          <a:lstStyle>
            <a:lvl1pPr marL="0" indent="0">
              <a:buNone/>
              <a:defRPr lang="en-US" sz="405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a:t>Click to edit Master text styles</a:t>
            </a:r>
          </a:p>
        </p:txBody>
      </p:sp>
    </p:spTree>
    <p:extLst>
      <p:ext uri="{BB962C8B-B14F-4D97-AF65-F5344CB8AC3E}">
        <p14:creationId xmlns:p14="http://schemas.microsoft.com/office/powerpoint/2010/main" val="758558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22" marR="0" indent="0" algn="l" defTabSz="685772"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44" indent="0">
              <a:buFont typeface="Wingdings" pitchFamily="2" charset="2"/>
              <a:buNone/>
              <a:tabLst/>
              <a:defRPr>
                <a:solidFill>
                  <a:schemeClr val="tx1">
                    <a:alpha val="99000"/>
                  </a:schemeClr>
                </a:solidFill>
                <a:latin typeface="+mn-lt"/>
              </a:defRPr>
            </a:lvl3pPr>
            <a:lvl4pPr marL="556022" indent="0">
              <a:buFont typeface="Wingdings" pitchFamily="2" charset="2"/>
              <a:buNone/>
              <a:defRPr>
                <a:solidFill>
                  <a:schemeClr val="tx1">
                    <a:alpha val="99000"/>
                  </a:schemeClr>
                </a:solidFill>
                <a:latin typeface="+mn-lt"/>
              </a:defRPr>
            </a:lvl4pPr>
            <a:lvl5pPr marL="685800"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749159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29899903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30034144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75" indent="-219075">
              <a:spcBef>
                <a:spcPts val="900"/>
              </a:spcBef>
              <a:buClr>
                <a:schemeClr val="tx1"/>
              </a:buClr>
              <a:buFont typeface="Wingdings" pitchFamily="2" charset="2"/>
              <a:buChar char=""/>
              <a:defRPr/>
            </a:lvl1pPr>
            <a:lvl2pPr marL="390525" indent="-171450">
              <a:defRPr sz="1500"/>
            </a:lvl2pPr>
            <a:lvl3pPr marL="514350" indent="-123825">
              <a:tabLst/>
              <a:defRPr sz="1500"/>
            </a:lvl3pPr>
            <a:lvl4pPr marL="647700" indent="-133350">
              <a:defRPr/>
            </a:lvl4pPr>
            <a:lvl5pPr marL="771525" indent="-12382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3" y="1447802"/>
            <a:ext cx="4047274" cy="1763560"/>
          </a:xfrm>
        </p:spPr>
        <p:txBody>
          <a:bodyPr>
            <a:spAutoFit/>
          </a:bodyPr>
          <a:lstStyle>
            <a:lvl1pPr marL="254794" indent="-254794">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50" indent="-257175">
              <a:defRPr lang="en-US" sz="1500" kern="1200" spc="0" baseline="0" dirty="0" smtClean="0">
                <a:solidFill>
                  <a:schemeClr val="tx1">
                    <a:alpha val="99000"/>
                  </a:schemeClr>
                </a:solidFill>
                <a:latin typeface="+mn-lt"/>
                <a:ea typeface="+mn-ea"/>
                <a:cs typeface="+mn-cs"/>
              </a:defRPr>
            </a:lvl2pPr>
            <a:lvl3pPr marL="647700" indent="-257175">
              <a:defRPr lang="en-US" sz="1500" kern="1200" spc="0" baseline="0" dirty="0" smtClean="0">
                <a:solidFill>
                  <a:schemeClr val="tx1">
                    <a:alpha val="99000"/>
                  </a:schemeClr>
                </a:solidFill>
                <a:latin typeface="+mn-lt"/>
                <a:ea typeface="+mn-ea"/>
                <a:cs typeface="+mn-cs"/>
              </a:defRPr>
            </a:lvl3pPr>
            <a:lvl4pPr marL="771525" indent="-257175">
              <a:defRPr lang="en-US" sz="1500" kern="1200" spc="0" baseline="0" dirty="0" smtClean="0">
                <a:solidFill>
                  <a:schemeClr val="tx1">
                    <a:alpha val="99000"/>
                  </a:schemeClr>
                </a:solidFill>
                <a:latin typeface="+mn-lt"/>
                <a:ea typeface="+mn-ea"/>
                <a:cs typeface="+mn-cs"/>
              </a:defRPr>
            </a:lvl4pPr>
            <a:lvl5pPr marL="904875" indent="-257175">
              <a:defRPr lang="en-US" sz="1500" kern="1200" spc="0" baseline="0" dirty="0">
                <a:solidFill>
                  <a:schemeClr val="tx1">
                    <a:alpha val="99000"/>
                  </a:schemeClr>
                </a:solidFill>
                <a:latin typeface="+mn-lt"/>
                <a:ea typeface="+mn-ea"/>
                <a:cs typeface="+mn-cs"/>
              </a:defRPr>
            </a:lvl5pPr>
          </a:lstStyle>
          <a:p>
            <a:pPr marL="219075" marR="0" lvl="0"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19075" marR="0" lvl="1"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19075" marR="0" lvl="2"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19075" marR="0" lvl="3"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19075" marR="0" lvl="4"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179520183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a:t>Click to edit Master title style</a:t>
            </a:r>
            <a:endParaRPr lang="en-US" dirty="0"/>
          </a:p>
        </p:txBody>
      </p:sp>
      <p:sp>
        <p:nvSpPr>
          <p:cNvPr id="3" name="Content Placeholder 2"/>
          <p:cNvSpPr>
            <a:spLocks noGrp="1"/>
          </p:cNvSpPr>
          <p:nvPr>
            <p:ph sz="half" idx="1"/>
          </p:nvPr>
        </p:nvSpPr>
        <p:spPr>
          <a:xfrm>
            <a:off x="389436" y="1447800"/>
            <a:ext cx="4115872" cy="1500411"/>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2" y="1447801"/>
            <a:ext cx="4115872" cy="1500411"/>
          </a:xfrm>
        </p:spPr>
        <p:txBody>
          <a:bodyPr/>
          <a:lstStyle>
            <a:lvl1pPr marL="342900" indent="-342900">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85" indent="-342900">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72" indent="-257175">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791" indent="-257175">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860" indent="-257175">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350"/>
            </a:lvl6pPr>
            <a:lvl7pPr>
              <a:defRPr sz="1350"/>
            </a:lvl7pPr>
            <a:lvl8pPr>
              <a:defRPr sz="1350"/>
            </a:lvl8pPr>
            <a:lvl9pPr>
              <a:defRPr sz="1350"/>
            </a:lvl9pPr>
          </a:lstStyle>
          <a:p>
            <a:pPr marL="255985" marR="0" lvl="0"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a:t>Click to edit Master text styles</a:t>
            </a:r>
          </a:p>
          <a:p>
            <a:pPr marL="255985" marR="0" lvl="1"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a:t>Second level</a:t>
            </a:r>
          </a:p>
          <a:p>
            <a:pPr marL="255985" marR="0" lvl="2"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a:t>Third level</a:t>
            </a:r>
          </a:p>
          <a:p>
            <a:pPr marL="255985" marR="0" lvl="3"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a:t>Fourth level</a:t>
            </a:r>
          </a:p>
          <a:p>
            <a:pPr marL="255985" marR="0" lvl="4"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a:t>Fifth level</a:t>
            </a:r>
            <a:endParaRPr lang="en-US" dirty="0"/>
          </a:p>
        </p:txBody>
      </p:sp>
    </p:spTree>
    <p:extLst>
      <p:ext uri="{BB962C8B-B14F-4D97-AF65-F5344CB8AC3E}">
        <p14:creationId xmlns:p14="http://schemas.microsoft.com/office/powerpoint/2010/main" val="31375132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a:t>Click to edit Master text styles</a:t>
            </a:r>
          </a:p>
          <a:p>
            <a:pPr marL="302419" lvl="1" indent="-302419" algn="l" defTabSz="685772" rtl="0" eaLnBrk="1" latinLnBrk="0" hangingPunct="1">
              <a:lnSpc>
                <a:spcPct val="90000"/>
              </a:lnSpc>
              <a:spcBef>
                <a:spcPct val="20000"/>
              </a:spcBef>
              <a:buSzPct val="80000"/>
            </a:pPr>
            <a:r>
              <a:rPr lang="en-US"/>
              <a:t>Second level</a:t>
            </a:r>
          </a:p>
          <a:p>
            <a:pPr marL="302419" lvl="2" indent="-302419" algn="l" defTabSz="685772" rtl="0" eaLnBrk="1" latinLnBrk="0" hangingPunct="1">
              <a:lnSpc>
                <a:spcPct val="90000"/>
              </a:lnSpc>
              <a:spcBef>
                <a:spcPct val="20000"/>
              </a:spcBef>
              <a:buSzPct val="80000"/>
            </a:pPr>
            <a:r>
              <a:rPr lang="en-US"/>
              <a:t>Third level</a:t>
            </a:r>
          </a:p>
          <a:p>
            <a:pPr marL="302419" lvl="3" indent="-302419" algn="l" defTabSz="685772" rtl="0" eaLnBrk="1" latinLnBrk="0" hangingPunct="1">
              <a:lnSpc>
                <a:spcPct val="90000"/>
              </a:lnSpc>
              <a:spcBef>
                <a:spcPct val="20000"/>
              </a:spcBef>
              <a:buSzPct val="80000"/>
            </a:pPr>
            <a:r>
              <a:rPr lang="en-US"/>
              <a:t>Fourth level</a:t>
            </a:r>
          </a:p>
          <a:p>
            <a:pPr marL="302419" lvl="4" indent="-302419" algn="l" defTabSz="685772" rtl="0" eaLnBrk="1" latinLnBrk="0" hangingPunct="1">
              <a:lnSpc>
                <a:spcPct val="90000"/>
              </a:lnSpc>
              <a:spcBef>
                <a:spcPct val="20000"/>
              </a:spcBef>
              <a:buSzPct val="80000"/>
            </a:pPr>
            <a:r>
              <a:rPr lang="en-US"/>
              <a:t>Fifth level</a:t>
            </a:r>
            <a:endParaRPr lang="en-US" dirty="0"/>
          </a:p>
        </p:txBody>
      </p:sp>
    </p:spTree>
    <p:extLst>
      <p:ext uri="{BB962C8B-B14F-4D97-AF65-F5344CB8AC3E}">
        <p14:creationId xmlns:p14="http://schemas.microsoft.com/office/powerpoint/2010/main" val="247205629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22" indent="0">
              <a:buNone/>
              <a:defRPr sz="1500"/>
            </a:lvl3pPr>
            <a:lvl4pPr marL="342900" indent="0">
              <a:buNone/>
              <a:defRPr sz="1500"/>
            </a:lvl4pPr>
            <a:lvl5pPr marL="520304" indent="0">
              <a:buNone/>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Tree>
    <p:extLst>
      <p:ext uri="{BB962C8B-B14F-4D97-AF65-F5344CB8AC3E}">
        <p14:creationId xmlns:p14="http://schemas.microsoft.com/office/powerpoint/2010/main" val="17537745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22" indent="0">
              <a:buNone/>
              <a:defRPr sz="1500">
                <a:solidFill>
                  <a:schemeClr val="tx1">
                    <a:alpha val="99000"/>
                  </a:schemeClr>
                </a:solidFill>
              </a:defRPr>
            </a:lvl3pPr>
            <a:lvl4pPr marL="342900" indent="0">
              <a:buNone/>
              <a:defRPr sz="1500">
                <a:solidFill>
                  <a:schemeClr val="tx1">
                    <a:alpha val="99000"/>
                  </a:schemeClr>
                </a:solidFill>
              </a:defRPr>
            </a:lvl4pPr>
            <a:lvl5pPr marL="520304" indent="0">
              <a:buNone/>
              <a:defRPr sz="1500">
                <a:solidFill>
                  <a:schemeClr val="tx1">
                    <a:alpha val="99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Tree>
    <p:extLst>
      <p:ext uri="{BB962C8B-B14F-4D97-AF65-F5344CB8AC3E}">
        <p14:creationId xmlns:p14="http://schemas.microsoft.com/office/powerpoint/2010/main" val="132210695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12121009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9136120"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01977" y="1187644"/>
            <a:ext cx="537854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187645"/>
            <a:ext cx="5378549" cy="1793108"/>
          </a:xfrm>
          <a:noFill/>
        </p:spPr>
        <p:txBody>
          <a:bodyPr lIns="146286" tIns="91429" rIns="146286" bIns="91429" anchor="t" anchorCtr="0"/>
          <a:lstStyle>
            <a:lvl1pPr>
              <a:defRPr sz="4411" spc="-74"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01977" y="2971412"/>
            <a:ext cx="5378549" cy="1794661"/>
          </a:xfrm>
          <a:noFill/>
        </p:spPr>
        <p:txBody>
          <a:bodyPr lIns="146286" tIns="109714" rIns="146286" bIns="109714">
            <a:noAutofit/>
          </a:bodyPr>
          <a:lstStyle>
            <a:lvl1pPr marL="0" indent="0">
              <a:spcBef>
                <a:spcPts val="0"/>
              </a:spcBef>
              <a:buNone/>
              <a:defRPr sz="2426"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2576421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74042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388840"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933851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9285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389436" y="1447799"/>
            <a:ext cx="8363938" cy="1491177"/>
          </a:xfrm>
          <a:prstGeom prst="rect">
            <a:avLst/>
          </a:prstGeom>
        </p:spPr>
        <p:txBody>
          <a:bodyPr/>
          <a:lstStyle>
            <a:lvl1pPr marL="257175" indent="-25717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88"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00"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5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9144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5311500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6088553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1" y="6433851"/>
            <a:ext cx="897514" cy="138112"/>
          </a:xfrm>
          <a:prstGeom prst="rect">
            <a:avLst/>
          </a:prstGeom>
        </p:spPr>
      </p:pic>
      <p:sp>
        <p:nvSpPr>
          <p:cNvPr id="5" name="Rectangle 4"/>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 name="Rectangle 5"/>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9" y="-8278"/>
            <a:ext cx="634666"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39" y="-8277"/>
            <a:ext cx="1249882"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8277"/>
            <a:ext cx="1249882" cy="834699"/>
          </a:xfrm>
          <a:prstGeom prst="rect">
            <a:avLst/>
          </a:prstGeom>
        </p:spPr>
      </p:pic>
    </p:spTree>
    <p:extLst>
      <p:ext uri="{BB962C8B-B14F-4D97-AF65-F5344CB8AC3E}">
        <p14:creationId xmlns:p14="http://schemas.microsoft.com/office/powerpoint/2010/main" val="229317158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5358064"/>
            <a:ext cx="480978"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10" y="6096497"/>
            <a:ext cx="739442"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699" y="2973723"/>
            <a:ext cx="207069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5" y="4666647"/>
            <a:ext cx="72825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4" y="1416638"/>
            <a:ext cx="2692964"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2" y="6245092"/>
            <a:ext cx="1467260"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4552447"/>
            <a:ext cx="2004218" cy="1103910"/>
          </a:xfrm>
          <a:prstGeom prst="rect">
            <a:avLst/>
          </a:prstGeom>
        </p:spPr>
      </p:pic>
      <p:sp>
        <p:nvSpPr>
          <p:cNvPr id="17" name="TextBox 16"/>
          <p:cNvSpPr txBox="1"/>
          <p:nvPr userDrawn="1"/>
        </p:nvSpPr>
        <p:spPr>
          <a:xfrm>
            <a:off x="1841311" y="6315956"/>
            <a:ext cx="2209573" cy="230832"/>
          </a:xfrm>
          <a:prstGeom prst="rect">
            <a:avLst/>
          </a:prstGeom>
          <a:noFill/>
        </p:spPr>
        <p:txBody>
          <a:bodyPr wrap="square" lIns="0" tIns="0" rIns="0" bIns="0" rtlCol="0">
            <a:spAutoFit/>
          </a:bodyPr>
          <a:lstStyle/>
          <a:p>
            <a:pPr algn="ctr" defTabSz="685772"/>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14" y="6132408"/>
            <a:ext cx="1108831" cy="725592"/>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19" y="4463042"/>
            <a:ext cx="835699"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21" y="2862281"/>
            <a:ext cx="789307" cy="1205812"/>
          </a:xfrm>
          <a:prstGeom prst="rect">
            <a:avLst/>
          </a:prstGeom>
        </p:spPr>
      </p:pic>
    </p:spTree>
    <p:extLst>
      <p:ext uri="{BB962C8B-B14F-4D97-AF65-F5344CB8AC3E}">
        <p14:creationId xmlns:p14="http://schemas.microsoft.com/office/powerpoint/2010/main" val="121001157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p:nvPr>
        </p:nvSpPr>
        <p:spPr>
          <a:xfrm>
            <a:off x="454632" y="2886715"/>
            <a:ext cx="8275834" cy="623248"/>
          </a:xfrm>
        </p:spPr>
        <p:txBody>
          <a:bodyPr anchor="b"/>
          <a:lstStyle>
            <a:lvl1pPr algn="l">
              <a:defRPr sz="4500"/>
            </a:lvl1pPr>
          </a:lstStyle>
          <a:p>
            <a:r>
              <a:rPr lang="en-US" dirty="0"/>
              <a:t>Click to edit Master title style</a:t>
            </a:r>
          </a:p>
        </p:txBody>
      </p:sp>
      <p:sp>
        <p:nvSpPr>
          <p:cNvPr id="3" name="Subtitle 2"/>
          <p:cNvSpPr>
            <a:spLocks noGrp="1"/>
          </p:cNvSpPr>
          <p:nvPr>
            <p:ph type="subTitle" idx="1"/>
          </p:nvPr>
        </p:nvSpPr>
        <p:spPr>
          <a:xfrm>
            <a:off x="454632" y="3602038"/>
            <a:ext cx="8275834" cy="1655762"/>
          </a:xfrm>
        </p:spPr>
        <p:txBody>
          <a:bodyPr>
            <a:normAutofit/>
          </a:bodyPr>
          <a:lstStyle>
            <a:lvl1pPr marL="0" indent="0" algn="l">
              <a:buNone/>
              <a:defRPr sz="27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39640415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nd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US" noProof="0" dirty="0"/>
              <a:t>Click to edit Master title style</a:t>
            </a:r>
          </a:p>
        </p:txBody>
      </p:sp>
      <p:sp>
        <p:nvSpPr>
          <p:cNvPr id="3" name="Espace réservé du contenu 2"/>
          <p:cNvSpPr>
            <a:spLocks noGrp="1"/>
          </p:cNvSpPr>
          <p:nvPr>
            <p:ph idx="1" hasCustomPrompt="1"/>
          </p:nvPr>
        </p:nvSpPr>
        <p:spPr>
          <a:xfrm>
            <a:off x="457200" y="1277497"/>
            <a:ext cx="8229600" cy="1357295"/>
          </a:xfrm>
        </p:spPr>
        <p:txBody>
          <a:bodyPr>
            <a:spAutoFit/>
          </a:bodyPr>
          <a:lstStyle>
            <a:lvl1pPr>
              <a:lnSpc>
                <a:spcPct val="100000"/>
              </a:lnSpc>
              <a:spcBef>
                <a:spcPts val="1800"/>
              </a:spcBef>
              <a:defRPr baseline="0"/>
            </a:lvl1pPr>
            <a:lvl2pPr>
              <a:lnSpc>
                <a:spcPct val="100000"/>
              </a:lnSpc>
              <a:defRPr/>
            </a:lvl2pPr>
            <a:lvl3pPr>
              <a:lnSpc>
                <a:spcPct val="100000"/>
              </a:lnSpc>
              <a:defRPr/>
            </a:lvl3pPr>
            <a:lvl4pPr>
              <a:lnSpc>
                <a:spcPct val="100000"/>
              </a:lnSpc>
              <a:defRPr/>
            </a:lvl4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p:txBody>
      </p:sp>
      <p:sp>
        <p:nvSpPr>
          <p:cNvPr id="6" name="Espace réservé du numéro de diapositive 5"/>
          <p:cNvSpPr>
            <a:spLocks noGrp="1"/>
          </p:cNvSpPr>
          <p:nvPr>
            <p:ph type="sldNum" sz="quarter" idx="12"/>
          </p:nvPr>
        </p:nvSpPr>
        <p:spPr>
          <a:xfrm>
            <a:off x="8617744" y="678629"/>
            <a:ext cx="544994" cy="198000"/>
          </a:xfrm>
          <a:prstGeom prst="rect">
            <a:avLst/>
          </a:prstGeom>
        </p:spPr>
        <p:txBody>
          <a:bodyPr/>
          <a:lstStyle>
            <a:lvl1pPr>
              <a:defRPr b="0"/>
            </a:lvl1pPr>
          </a:lstStyle>
          <a:p>
            <a:fld id="{5B31B9E4-8E4D-4C86-BFD7-412B282B373B}" type="slidenum">
              <a:rPr lang="fr-FR" smtClean="0"/>
              <a:pPr/>
              <a:t>‹#›</a:t>
            </a:fld>
            <a:endParaRPr lang="fr-FR" dirty="0"/>
          </a:p>
        </p:txBody>
      </p:sp>
      <p:sp>
        <p:nvSpPr>
          <p:cNvPr id="9" name="Espace réservé du pied de page 4"/>
          <p:cNvSpPr>
            <a:spLocks noGrp="1"/>
          </p:cNvSpPr>
          <p:nvPr>
            <p:ph type="ftr" sz="quarter" idx="3"/>
          </p:nvPr>
        </p:nvSpPr>
        <p:spPr>
          <a:xfrm>
            <a:off x="1066801" y="6544327"/>
            <a:ext cx="3414585" cy="126958"/>
          </a:xfrm>
          <a:prstGeom prst="rect">
            <a:avLst/>
          </a:prstGeom>
        </p:spPr>
        <p:txBody>
          <a:bodyPr vert="horz" wrap="square" lIns="0" tIns="0" rIns="0" bIns="0" rtlCol="0" anchor="ctr">
            <a:spAutoFit/>
          </a:bodyPr>
          <a:lstStyle>
            <a:lvl1pPr algn="r">
              <a:defRPr sz="825">
                <a:solidFill>
                  <a:schemeClr val="tx1">
                    <a:tint val="75000"/>
                  </a:schemeClr>
                </a:solidFill>
                <a:latin typeface="Arial" pitchFamily="34" charset="0"/>
                <a:cs typeface="Arial" pitchFamily="34" charset="0"/>
              </a:defRPr>
            </a:lvl1pPr>
          </a:lstStyle>
          <a:p>
            <a:r>
              <a:rPr lang="en-US" noProof="0"/>
              <a:t>Presentation Title</a:t>
            </a:r>
          </a:p>
        </p:txBody>
      </p:sp>
      <p:sp>
        <p:nvSpPr>
          <p:cNvPr id="10" name="Espace réservé de la date 3"/>
          <p:cNvSpPr>
            <a:spLocks noGrp="1"/>
          </p:cNvSpPr>
          <p:nvPr>
            <p:ph type="dt" sz="half" idx="2"/>
          </p:nvPr>
        </p:nvSpPr>
        <p:spPr>
          <a:xfrm>
            <a:off x="4595193" y="6544327"/>
            <a:ext cx="532197" cy="126958"/>
          </a:xfrm>
          <a:prstGeom prst="rect">
            <a:avLst/>
          </a:prstGeom>
        </p:spPr>
        <p:txBody>
          <a:bodyPr vert="horz" wrap="none" lIns="0" tIns="0" rIns="0" bIns="0" rtlCol="0" anchor="ctr">
            <a:spAutoFit/>
          </a:bodyPr>
          <a:lstStyle>
            <a:lvl1pPr algn="l">
              <a:defRPr lang="fr-FR" sz="825" smtClean="0">
                <a:solidFill>
                  <a:schemeClr val="tx1">
                    <a:tint val="75000"/>
                  </a:schemeClr>
                </a:solidFill>
                <a:latin typeface="Arial" pitchFamily="34" charset="0"/>
                <a:cs typeface="Arial" pitchFamily="34" charset="0"/>
              </a:defRPr>
            </a:lvl1pPr>
          </a:lstStyle>
          <a:p>
            <a:fld id="{97C1BCAF-80A6-4211-AF49-13864F134AF4}" type="datetime1">
              <a:rPr lang="fr-FR" smtClean="0"/>
              <a:t>23/11/2016</a:t>
            </a:fld>
            <a:endParaRPr lang="fr-FR"/>
          </a:p>
        </p:txBody>
      </p:sp>
    </p:spTree>
    <p:extLst>
      <p:ext uri="{BB962C8B-B14F-4D97-AF65-F5344CB8AC3E}">
        <p14:creationId xmlns:p14="http://schemas.microsoft.com/office/powerpoint/2010/main" val="3811855948"/>
      </p:ext>
    </p:extLst>
  </p:cSld>
  <p:clrMapOvr>
    <a:masterClrMapping/>
  </p:clrMapOvr>
  <p:transition spd="slow">
    <p:wipe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5" y="3088558"/>
            <a:ext cx="8368940" cy="761747"/>
          </a:xfrm>
        </p:spPr>
        <p:txBody>
          <a:bodyPr anchor="b" anchorCtr="0">
            <a:spAutoFit/>
          </a:bodyPr>
          <a:lstStyle>
            <a:lvl1pPr>
              <a:lnSpc>
                <a:spcPct val="100000"/>
              </a:lnSpc>
              <a:defRPr sz="495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389437" y="4297680"/>
            <a:ext cx="4091816" cy="959237"/>
          </a:xfrm>
        </p:spPr>
        <p:txBody>
          <a:bodyPr/>
          <a:lstStyle>
            <a:lvl1pPr marL="0" indent="0">
              <a:lnSpc>
                <a:spcPct val="100000"/>
              </a:lnSpc>
              <a:spcBef>
                <a:spcPts val="450"/>
              </a:spcBef>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a:t>Name </a:t>
            </a:r>
          </a:p>
          <a:p>
            <a:pPr lvl="0"/>
            <a:r>
              <a:rPr lang="en-US" dirty="0"/>
              <a:t>Title</a:t>
            </a:r>
          </a:p>
          <a:p>
            <a:pPr lvl="0"/>
            <a:r>
              <a:rPr lang="en-US" dirty="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5684799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 y="0"/>
            <a:ext cx="9143673"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068011" y="6196667"/>
            <a:ext cx="739550" cy="191269"/>
          </a:xfrm>
          <a:prstGeom prst="rect">
            <a:avLst/>
          </a:prstGeom>
        </p:spPr>
      </p:pic>
      <p:sp>
        <p:nvSpPr>
          <p:cNvPr id="12" name="Rectangle 11"/>
          <p:cNvSpPr/>
          <p:nvPr userDrawn="1"/>
        </p:nvSpPr>
        <p:spPr bwMode="gray">
          <a:xfrm>
            <a:off x="201977" y="1187620"/>
            <a:ext cx="537854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30" y="1187620"/>
            <a:ext cx="5378549" cy="1793108"/>
          </a:xfrm>
          <a:noFill/>
        </p:spPr>
        <p:txBody>
          <a:bodyPr lIns="146286" tIns="91429" rIns="146286" bIns="91429" anchor="t" anchorCtr="0"/>
          <a:lstStyle>
            <a:lvl1pPr>
              <a:defRPr sz="4411" spc="-74"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01977" y="2971387"/>
            <a:ext cx="5378549" cy="1794661"/>
          </a:xfrm>
          <a:noFill/>
        </p:spPr>
        <p:txBody>
          <a:bodyPr lIns="146286" tIns="109714" rIns="146286" bIns="109714">
            <a:noAutofit/>
          </a:bodyPr>
          <a:lstStyle>
            <a:lvl1pPr marL="0" indent="0">
              <a:spcBef>
                <a:spcPts val="0"/>
              </a:spcBef>
              <a:buNone/>
              <a:defRPr sz="2426"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4953123"/>
            <a:ext cx="1949703" cy="383815"/>
          </a:xfrm>
          <a:prstGeom prst="rect">
            <a:avLst/>
          </a:prstGeom>
        </p:spPr>
      </p:pic>
    </p:spTree>
    <p:extLst>
      <p:ext uri="{BB962C8B-B14F-4D97-AF65-F5344CB8AC3E}">
        <p14:creationId xmlns:p14="http://schemas.microsoft.com/office/powerpoint/2010/main" val="36057065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7529" y="3139339"/>
            <a:ext cx="8368940" cy="914096"/>
          </a:xfrm>
        </p:spPr>
        <p:txBody>
          <a:bodyPr anchor="b"/>
          <a:lstStyle>
            <a:lvl1pPr marL="0" indent="0">
              <a:lnSpc>
                <a:spcPct val="100000"/>
              </a:lnSpc>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userDrawn="1">
            <p:ph type="body" sz="quarter" idx="11" hasCustomPrompt="1"/>
          </p:nvPr>
        </p:nvSpPr>
        <p:spPr>
          <a:xfrm>
            <a:off x="384673" y="4297681"/>
            <a:ext cx="5636696" cy="332399"/>
          </a:xfrm>
        </p:spPr>
        <p:txBody>
          <a:bodyPr/>
          <a:lstStyle>
            <a:lvl1pPr marL="0" indent="0">
              <a:lnSpc>
                <a:spcPct val="100000"/>
              </a:lnSpc>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94793821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87529" y="2258794"/>
            <a:ext cx="8368940" cy="203132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6730370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a:t>Click to edit Master text styles</a:t>
            </a:r>
          </a:p>
          <a:p>
            <a:pPr marL="2381" lvl="1" indent="0" algn="l" defTabSz="685772" rtl="0" eaLnBrk="1" latinLnBrk="0" hangingPunct="1">
              <a:lnSpc>
                <a:spcPct val="90000"/>
              </a:lnSpc>
              <a:spcBef>
                <a:spcPts val="0"/>
              </a:spcBef>
              <a:spcAft>
                <a:spcPts val="675"/>
              </a:spcAft>
              <a:buSzPct val="80000"/>
            </a:pPr>
            <a:r>
              <a:rPr lang="en-US"/>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dirty="0">
              <a:solidFill>
                <a:srgbClr val="292929"/>
              </a:solidFill>
            </a:endParaRPr>
          </a:p>
        </p:txBody>
      </p:sp>
    </p:spTree>
    <p:extLst>
      <p:ext uri="{BB962C8B-B14F-4D97-AF65-F5344CB8AC3E}">
        <p14:creationId xmlns:p14="http://schemas.microsoft.com/office/powerpoint/2010/main" val="159858054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58419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lvl1pPr marL="0" indent="0">
              <a:buFontTx/>
              <a:buNone/>
              <a:defRPr/>
            </a:lvl1pPr>
            <a:lvl2pPr marL="345281" indent="0">
              <a:buFontTx/>
              <a:buNone/>
              <a:defRPr/>
            </a:lvl2pPr>
            <a:lvl3pPr marL="685800" indent="0">
              <a:buFontTx/>
              <a:buNone/>
              <a:defRPr/>
            </a:lvl3pPr>
            <a:lvl4pPr marL="1027510" indent="0">
              <a:buFontTx/>
              <a:buNone/>
              <a:defRPr/>
            </a:lvl4pPr>
            <a:lvl5pPr marL="1377554"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834686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a:t>Click to edit Master title style</a:t>
            </a:r>
            <a:endParaRPr lang="en-US" dirty="0"/>
          </a:p>
        </p:txBody>
      </p:sp>
    </p:spTree>
    <p:extLst>
      <p:ext uri="{BB962C8B-B14F-4D97-AF65-F5344CB8AC3E}">
        <p14:creationId xmlns:p14="http://schemas.microsoft.com/office/powerpoint/2010/main" val="85339422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223139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26288889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411391035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343108193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50" y="3"/>
            <a:ext cx="913690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sp>
        <p:nvSpPr>
          <p:cNvPr id="13" name="Rectangle 12"/>
          <p:cNvSpPr/>
          <p:nvPr userDrawn="1"/>
        </p:nvSpPr>
        <p:spPr bwMode="gray">
          <a:xfrm>
            <a:off x="201977" y="2084147"/>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77" y="2082443"/>
            <a:ext cx="5378549" cy="1794808"/>
          </a:xfrm>
          <a:noFill/>
        </p:spPr>
        <p:txBody>
          <a:bodyPr lIns="146286" tIns="91429" rIns="146286" bIns="91429" anchor="t" anchorCtr="0"/>
          <a:lstStyle>
            <a:lvl1pPr>
              <a:defRPr sz="3970" spc="-74" baseline="0">
                <a:solidFill>
                  <a:srgbClr val="00188F"/>
                </a:solidFill>
              </a:defRPr>
            </a:lvl1pPr>
          </a:lstStyle>
          <a:p>
            <a:r>
              <a:rPr lang="en-US" dirty="0"/>
              <a:t>Presentation title</a:t>
            </a:r>
          </a:p>
        </p:txBody>
      </p:sp>
      <p:sp>
        <p:nvSpPr>
          <p:cNvPr id="15" name="Text Placeholder 2"/>
          <p:cNvSpPr>
            <a:spLocks noGrp="1"/>
          </p:cNvSpPr>
          <p:nvPr>
            <p:ph type="body" sz="quarter" idx="14"/>
          </p:nvPr>
        </p:nvSpPr>
        <p:spPr bwMode="ltGray">
          <a:xfrm>
            <a:off x="201977" y="3877259"/>
            <a:ext cx="5378549" cy="1789991"/>
          </a:xfrm>
        </p:spPr>
        <p:txBody>
          <a:bodyPr tIns="109714" bIns="109714">
            <a:noAutofit/>
          </a:bodyPr>
          <a:lstStyle>
            <a:lvl1pPr marL="0" indent="0">
              <a:spcBef>
                <a:spcPts val="0"/>
              </a:spcBef>
              <a:buNone/>
              <a:defRPr sz="2426">
                <a:solidFill>
                  <a:srgbClr val="00188F"/>
                </a:solidFill>
              </a:defRPr>
            </a:lvl1pPr>
          </a:lstStyle>
          <a:p>
            <a:pPr lvl="0"/>
            <a:r>
              <a:rPr lang="en-US"/>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5"/>
            <a:ext cx="1949703" cy="383814"/>
          </a:xfrm>
          <a:prstGeom prst="rect">
            <a:avLst/>
          </a:prstGeom>
        </p:spPr>
      </p:pic>
    </p:spTree>
    <p:extLst>
      <p:ext uri="{BB962C8B-B14F-4D97-AF65-F5344CB8AC3E}">
        <p14:creationId xmlns:p14="http://schemas.microsoft.com/office/powerpoint/2010/main" val="2849791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164745757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52330884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8178403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375370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58493413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32" y="3877279"/>
            <a:ext cx="4705063" cy="1794661"/>
          </a:xfrm>
          <a:noFill/>
        </p:spPr>
        <p:txBody>
          <a:bodyPr lIns="146286" tIns="109714" rIns="146286" bIns="109714">
            <a:noAutofit/>
          </a:bodyPr>
          <a:lstStyle>
            <a:lvl1pPr marL="0" indent="0">
              <a:spcBef>
                <a:spcPts val="0"/>
              </a:spcBef>
              <a:buNone/>
              <a:defRPr sz="257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9" y="2075840"/>
            <a:ext cx="7395458" cy="1801436"/>
          </a:xfrm>
          <a:noFill/>
        </p:spPr>
        <p:txBody>
          <a:bodyPr lIns="146286" tIns="91429" rIns="146286" bIns="91429" anchor="t" anchorCtr="0"/>
          <a:lstStyle>
            <a:lvl1pPr>
              <a:defRPr sz="4411" spc="-74" baseline="0">
                <a:solidFill>
                  <a:srgbClr val="00188F"/>
                </a:soli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2" y="6196326"/>
            <a:ext cx="73955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40" y="560065"/>
            <a:ext cx="1949703" cy="383814"/>
          </a:xfrm>
          <a:prstGeom prst="rect">
            <a:avLst/>
          </a:prstGeom>
        </p:spPr>
      </p:pic>
    </p:spTree>
    <p:extLst>
      <p:ext uri="{BB962C8B-B14F-4D97-AF65-F5344CB8AC3E}">
        <p14:creationId xmlns:p14="http://schemas.microsoft.com/office/powerpoint/2010/main" val="36332166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72"/>
            <a:ext cx="739550" cy="191269"/>
          </a:xfrm>
          <a:prstGeom prst="rect">
            <a:avLst/>
          </a:prstGeom>
        </p:spPr>
      </p:pic>
      <p:sp>
        <p:nvSpPr>
          <p:cNvPr id="4" name="Text Placeholder 4"/>
          <p:cNvSpPr>
            <a:spLocks noGrp="1"/>
          </p:cNvSpPr>
          <p:nvPr>
            <p:ph type="body" sz="quarter" idx="12" hasCustomPrompt="1"/>
          </p:nvPr>
        </p:nvSpPr>
        <p:spPr>
          <a:xfrm>
            <a:off x="203332" y="3877279"/>
            <a:ext cx="4705063" cy="1794661"/>
          </a:xfrm>
          <a:noFill/>
        </p:spPr>
        <p:txBody>
          <a:bodyPr lIns="146286" tIns="109714" rIns="146286" bIns="109714">
            <a:noAutofit/>
          </a:bodyPr>
          <a:lstStyle>
            <a:lvl1pPr marL="0" indent="0">
              <a:spcBef>
                <a:spcPts val="0"/>
              </a:spcBef>
              <a:buNone/>
              <a:defRPr sz="2573" spc="0" baseline="0">
                <a:solidFill>
                  <a:srgbClr val="00188F"/>
                </a:solidFill>
                <a:latin typeface="+mj-lt"/>
              </a:defRPr>
            </a:lvl1pPr>
          </a:lstStyle>
          <a:p>
            <a:pPr lvl="0"/>
            <a:r>
              <a:rPr lang="en-US" dirty="0"/>
              <a:t>Speaker Name</a:t>
            </a:r>
          </a:p>
        </p:txBody>
      </p:sp>
      <p:sp>
        <p:nvSpPr>
          <p:cNvPr id="5" name="Title 1"/>
          <p:cNvSpPr>
            <a:spLocks noGrp="1"/>
          </p:cNvSpPr>
          <p:nvPr>
            <p:ph type="title" hasCustomPrompt="1"/>
          </p:nvPr>
        </p:nvSpPr>
        <p:spPr>
          <a:xfrm>
            <a:off x="201979" y="2075840"/>
            <a:ext cx="7395458" cy="1801436"/>
          </a:xfrm>
          <a:noFill/>
        </p:spPr>
        <p:txBody>
          <a:bodyPr lIns="146286" tIns="91429" rIns="146286" bIns="91429" anchor="t" anchorCtr="0"/>
          <a:lstStyle>
            <a:lvl1pPr>
              <a:defRPr sz="4411" spc="-74" baseline="0">
                <a:solidFill>
                  <a:srgbClr val="00188F"/>
                </a:solidFill>
              </a:defRPr>
            </a:lvl1pPr>
          </a:lstStyle>
          <a:p>
            <a:r>
              <a:rPr lang="en-US" dirty="0"/>
              <a:t>Presentation title</a:t>
            </a:r>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40" y="560073"/>
            <a:ext cx="1949703" cy="383815"/>
          </a:xfrm>
          <a:prstGeom prst="rect">
            <a:avLst/>
          </a:prstGeom>
        </p:spPr>
      </p:pic>
    </p:spTree>
    <p:extLst>
      <p:ext uri="{BB962C8B-B14F-4D97-AF65-F5344CB8AC3E}">
        <p14:creationId xmlns:p14="http://schemas.microsoft.com/office/powerpoint/2010/main" val="271099927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01929" y="2084172"/>
            <a:ext cx="6723186"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81" y="2084187"/>
            <a:ext cx="6723139" cy="1793090"/>
          </a:xfrm>
          <a:noFill/>
        </p:spPr>
        <p:txBody>
          <a:bodyPr lIns="146286" tIns="91429" rIns="146286" bIns="91429" anchor="t" anchorCtr="0"/>
          <a:lstStyle>
            <a:lvl1pPr>
              <a:defRPr sz="4411" spc="-74"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01976" y="3878576"/>
            <a:ext cx="6723140" cy="1792326"/>
          </a:xfrm>
          <a:noFill/>
        </p:spPr>
        <p:txBody>
          <a:bodyPr lIns="146286" tIns="109714" rIns="146286" bIns="109714">
            <a:noAutofit/>
          </a:bodyPr>
          <a:lstStyle>
            <a:lvl1pPr marL="0" indent="0">
              <a:spcBef>
                <a:spcPts val="0"/>
              </a:spcBef>
              <a:buNone/>
              <a:defRPr sz="2573"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2" y="6196798"/>
            <a:ext cx="739550"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44" y="560065"/>
            <a:ext cx="1949699" cy="383814"/>
          </a:xfrm>
          <a:prstGeom prst="rect">
            <a:avLst/>
          </a:prstGeom>
        </p:spPr>
      </p:pic>
    </p:spTree>
    <p:extLst>
      <p:ext uri="{BB962C8B-B14F-4D97-AF65-F5344CB8AC3E}">
        <p14:creationId xmlns:p14="http://schemas.microsoft.com/office/powerpoint/2010/main" val="943509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32" y="3877279"/>
            <a:ext cx="4705063" cy="1794661"/>
          </a:xfrm>
          <a:noFill/>
        </p:spPr>
        <p:txBody>
          <a:bodyPr lIns="146286" tIns="109714" rIns="146286" bIns="109714">
            <a:noAutofit/>
          </a:bodyPr>
          <a:lstStyle>
            <a:lvl1pPr marL="0" indent="0">
              <a:spcBef>
                <a:spcPts val="0"/>
              </a:spcBef>
              <a:buNone/>
              <a:defRPr sz="257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9" y="2075840"/>
            <a:ext cx="7395458" cy="1801436"/>
          </a:xfrm>
          <a:noFill/>
        </p:spPr>
        <p:txBody>
          <a:bodyPr lIns="146286" tIns="91429" rIns="146286" bIns="91429" anchor="t" anchorCtr="0"/>
          <a:lstStyle>
            <a:lvl1pPr>
              <a:defRPr sz="4411"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2" y="6196326"/>
            <a:ext cx="73955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40" y="560073"/>
            <a:ext cx="1949703" cy="383815"/>
          </a:xfrm>
          <a:prstGeom prst="rect">
            <a:avLst/>
          </a:prstGeom>
        </p:spPr>
      </p:pic>
    </p:spTree>
    <p:extLst>
      <p:ext uri="{BB962C8B-B14F-4D97-AF65-F5344CB8AC3E}">
        <p14:creationId xmlns:p14="http://schemas.microsoft.com/office/powerpoint/2010/main" val="2529590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4"/>
            <a:ext cx="9144176"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01980" y="2084147"/>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6" y="2082443"/>
            <a:ext cx="5379716" cy="1794808"/>
          </a:xfrm>
          <a:noFill/>
        </p:spPr>
        <p:txBody>
          <a:bodyPr lIns="146286" tIns="91429" rIns="146286" bIns="91429" anchor="t" anchorCtr="0"/>
          <a:lstStyle>
            <a:lvl1pPr>
              <a:defRPr sz="4411" spc="-74" baseline="0">
                <a:solidFill>
                  <a:srgbClr val="00188F"/>
                </a:solidFill>
              </a:defRPr>
            </a:lvl1pPr>
          </a:lstStyle>
          <a:p>
            <a:r>
              <a:rPr lang="en-US" dirty="0"/>
              <a:t>Presentation title</a:t>
            </a:r>
          </a:p>
        </p:txBody>
      </p:sp>
      <p:sp>
        <p:nvSpPr>
          <p:cNvPr id="3" name="Text Placeholder 2"/>
          <p:cNvSpPr>
            <a:spLocks noGrp="1"/>
          </p:cNvSpPr>
          <p:nvPr>
            <p:ph type="body" sz="quarter" idx="14"/>
          </p:nvPr>
        </p:nvSpPr>
        <p:spPr bwMode="ltGray">
          <a:xfrm>
            <a:off x="201979" y="3877265"/>
            <a:ext cx="5379716" cy="1789991"/>
          </a:xfrm>
        </p:spPr>
        <p:txBody>
          <a:bodyPr tIns="109714" bIns="109714">
            <a:noAutofit/>
          </a:bodyPr>
          <a:lstStyle>
            <a:lvl1pPr marL="0" indent="0">
              <a:spcBef>
                <a:spcPts val="0"/>
              </a:spcBef>
              <a:buNone/>
              <a:defRPr sz="2426">
                <a:solidFill>
                  <a:srgbClr val="00188F"/>
                </a:solidFill>
              </a:defRPr>
            </a:lvl1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36163" y="6182043"/>
            <a:ext cx="73955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40" y="560065"/>
            <a:ext cx="1949703" cy="383814"/>
          </a:xfrm>
          <a:prstGeom prst="rect">
            <a:avLst/>
          </a:prstGeom>
        </p:spPr>
      </p:pic>
    </p:spTree>
    <p:extLst>
      <p:ext uri="{BB962C8B-B14F-4D97-AF65-F5344CB8AC3E}">
        <p14:creationId xmlns:p14="http://schemas.microsoft.com/office/powerpoint/2010/main" val="3769218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9144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30126" y="6164666"/>
            <a:ext cx="739550" cy="191269"/>
          </a:xfrm>
          <a:prstGeom prst="rect">
            <a:avLst/>
          </a:prstGeom>
        </p:spPr>
      </p:pic>
      <p:sp>
        <p:nvSpPr>
          <p:cNvPr id="10" name="Rectangle 9"/>
          <p:cNvSpPr/>
          <p:nvPr userDrawn="1"/>
        </p:nvSpPr>
        <p:spPr bwMode="gray">
          <a:xfrm>
            <a:off x="201977" y="1187620"/>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01930" y="1187620"/>
            <a:ext cx="5378549" cy="1793108"/>
          </a:xfrm>
          <a:noFill/>
        </p:spPr>
        <p:txBody>
          <a:bodyPr lIns="146286" tIns="91429" rIns="146286" bIns="91429" anchor="t" anchorCtr="0"/>
          <a:lstStyle>
            <a:lvl1pPr>
              <a:defRPr sz="4411" spc="-74" baseline="0">
                <a:solidFill>
                  <a:srgbClr val="000000"/>
                </a:soli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01977" y="2971387"/>
            <a:ext cx="5378549" cy="1794661"/>
          </a:xfrm>
          <a:noFill/>
        </p:spPr>
        <p:txBody>
          <a:bodyPr lIns="146286" tIns="109714" rIns="146286" bIns="109714">
            <a:noAutofit/>
          </a:bodyPr>
          <a:lstStyle>
            <a:lvl1pPr marL="0" indent="0">
              <a:spcBef>
                <a:spcPts val="0"/>
              </a:spcBef>
              <a:buNone/>
              <a:defRPr sz="2426" spc="0" baseline="0">
                <a:solidFill>
                  <a:srgbClr val="000000"/>
                </a:solidFill>
                <a:latin typeface="+mj-lt"/>
              </a:defRPr>
            </a:lvl1pPr>
          </a:lstStyle>
          <a:p>
            <a:pPr lvl="0"/>
            <a:r>
              <a:rPr lang="en-US" dirty="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20260027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 y="4"/>
            <a:ext cx="9136120"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01980" y="1187644"/>
            <a:ext cx="537854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80" y="1187645"/>
            <a:ext cx="5378549" cy="1793108"/>
          </a:xfrm>
          <a:noFill/>
        </p:spPr>
        <p:txBody>
          <a:bodyPr lIns="146286" tIns="91429" rIns="146286" bIns="91429" anchor="t" anchorCtr="0"/>
          <a:lstStyle>
            <a:lvl1pPr>
              <a:defRPr sz="4411" spc="-74"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01980" y="2971416"/>
            <a:ext cx="5378549" cy="1794661"/>
          </a:xfrm>
          <a:noFill/>
        </p:spPr>
        <p:txBody>
          <a:bodyPr lIns="146286" tIns="109714" rIns="146286" bIns="109714">
            <a:noAutofit/>
          </a:bodyPr>
          <a:lstStyle>
            <a:lvl1pPr marL="0" indent="0">
              <a:spcBef>
                <a:spcPts val="0"/>
              </a:spcBef>
              <a:buNone/>
              <a:defRPr sz="2426"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72"/>
            <a:ext cx="73955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40" y="560073"/>
            <a:ext cx="1949703" cy="383815"/>
          </a:xfrm>
          <a:prstGeom prst="rect">
            <a:avLst/>
          </a:prstGeom>
        </p:spPr>
      </p:pic>
    </p:spTree>
    <p:extLst>
      <p:ext uri="{BB962C8B-B14F-4D97-AF65-F5344CB8AC3E}">
        <p14:creationId xmlns:p14="http://schemas.microsoft.com/office/powerpoint/2010/main" val="479842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 y="0"/>
            <a:ext cx="9143673"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068012" y="6196673"/>
            <a:ext cx="739550" cy="191269"/>
          </a:xfrm>
          <a:prstGeom prst="rect">
            <a:avLst/>
          </a:prstGeom>
        </p:spPr>
      </p:pic>
      <p:sp>
        <p:nvSpPr>
          <p:cNvPr id="12" name="Rectangle 11"/>
          <p:cNvSpPr/>
          <p:nvPr userDrawn="1"/>
        </p:nvSpPr>
        <p:spPr bwMode="gray">
          <a:xfrm>
            <a:off x="201980" y="1187620"/>
            <a:ext cx="537854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33" y="1187620"/>
            <a:ext cx="5378549" cy="1793108"/>
          </a:xfrm>
          <a:noFill/>
        </p:spPr>
        <p:txBody>
          <a:bodyPr lIns="146286" tIns="91429" rIns="146286" bIns="91429" anchor="t" anchorCtr="0"/>
          <a:lstStyle>
            <a:lvl1pPr>
              <a:defRPr sz="4411" spc="-74"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01980" y="2971387"/>
            <a:ext cx="5378549" cy="1794661"/>
          </a:xfrm>
          <a:noFill/>
        </p:spPr>
        <p:txBody>
          <a:bodyPr lIns="146286" tIns="109714" rIns="146286" bIns="109714">
            <a:noAutofit/>
          </a:bodyPr>
          <a:lstStyle>
            <a:lvl1pPr marL="0" indent="0">
              <a:spcBef>
                <a:spcPts val="0"/>
              </a:spcBef>
              <a:buNone/>
              <a:defRPr sz="2426"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40" y="4953129"/>
            <a:ext cx="1949703" cy="383815"/>
          </a:xfrm>
          <a:prstGeom prst="rect">
            <a:avLst/>
          </a:prstGeom>
        </p:spPr>
      </p:pic>
    </p:spTree>
    <p:extLst>
      <p:ext uri="{BB962C8B-B14F-4D97-AF65-F5344CB8AC3E}">
        <p14:creationId xmlns:p14="http://schemas.microsoft.com/office/powerpoint/2010/main" val="1284130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53" y="4"/>
            <a:ext cx="913690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72"/>
            <a:ext cx="739550" cy="191269"/>
          </a:xfrm>
          <a:prstGeom prst="rect">
            <a:avLst/>
          </a:prstGeom>
        </p:spPr>
      </p:pic>
      <p:sp>
        <p:nvSpPr>
          <p:cNvPr id="13" name="Rectangle 12"/>
          <p:cNvSpPr/>
          <p:nvPr userDrawn="1"/>
        </p:nvSpPr>
        <p:spPr bwMode="gray">
          <a:xfrm>
            <a:off x="201980" y="2084147"/>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80" y="2082443"/>
            <a:ext cx="5378549" cy="1794808"/>
          </a:xfrm>
          <a:noFill/>
        </p:spPr>
        <p:txBody>
          <a:bodyPr lIns="146286" tIns="91429" rIns="146286" bIns="91429" anchor="t" anchorCtr="0"/>
          <a:lstStyle>
            <a:lvl1pPr>
              <a:defRPr sz="3970" spc="-74" baseline="0">
                <a:solidFill>
                  <a:srgbClr val="00188F"/>
                </a:solidFill>
              </a:defRPr>
            </a:lvl1pPr>
          </a:lstStyle>
          <a:p>
            <a:r>
              <a:rPr lang="en-US" dirty="0"/>
              <a:t>Presentation title</a:t>
            </a:r>
          </a:p>
        </p:txBody>
      </p:sp>
      <p:sp>
        <p:nvSpPr>
          <p:cNvPr id="15" name="Text Placeholder 2"/>
          <p:cNvSpPr>
            <a:spLocks noGrp="1"/>
          </p:cNvSpPr>
          <p:nvPr>
            <p:ph type="body" sz="quarter" idx="14"/>
          </p:nvPr>
        </p:nvSpPr>
        <p:spPr bwMode="ltGray">
          <a:xfrm>
            <a:off x="201980" y="3877265"/>
            <a:ext cx="5378549" cy="1789991"/>
          </a:xfrm>
        </p:spPr>
        <p:txBody>
          <a:bodyPr tIns="109714" bIns="109714">
            <a:noAutofit/>
          </a:bodyPr>
          <a:lstStyle>
            <a:lvl1pPr marL="0" indent="0">
              <a:spcBef>
                <a:spcPts val="0"/>
              </a:spcBef>
              <a:buNone/>
              <a:defRPr sz="2426">
                <a:solidFill>
                  <a:srgbClr val="00188F"/>
                </a:solidFill>
              </a:defRPr>
            </a:lvl1pPr>
          </a:lstStyle>
          <a:p>
            <a:pPr lvl="0"/>
            <a:r>
              <a:rPr lang="en-US"/>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40" y="560065"/>
            <a:ext cx="1949703" cy="383814"/>
          </a:xfrm>
          <a:prstGeom prst="rect">
            <a:avLst/>
          </a:prstGeom>
        </p:spPr>
      </p:pic>
    </p:spTree>
    <p:extLst>
      <p:ext uri="{BB962C8B-B14F-4D97-AF65-F5344CB8AC3E}">
        <p14:creationId xmlns:p14="http://schemas.microsoft.com/office/powerpoint/2010/main" val="30335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9144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30127" y="6164672"/>
            <a:ext cx="739550" cy="191269"/>
          </a:xfrm>
          <a:prstGeom prst="rect">
            <a:avLst/>
          </a:prstGeom>
        </p:spPr>
      </p:pic>
      <p:sp>
        <p:nvSpPr>
          <p:cNvPr id="10" name="Rectangle 9"/>
          <p:cNvSpPr/>
          <p:nvPr userDrawn="1"/>
        </p:nvSpPr>
        <p:spPr bwMode="gray">
          <a:xfrm>
            <a:off x="201980" y="1187620"/>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01933" y="1187620"/>
            <a:ext cx="5378549" cy="1793108"/>
          </a:xfrm>
          <a:noFill/>
        </p:spPr>
        <p:txBody>
          <a:bodyPr lIns="146286" tIns="91429" rIns="146286" bIns="91429" anchor="t" anchorCtr="0"/>
          <a:lstStyle>
            <a:lvl1pPr>
              <a:defRPr sz="4411" spc="-74" baseline="0">
                <a:solidFill>
                  <a:srgbClr val="000000"/>
                </a:soli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01980" y="2971387"/>
            <a:ext cx="5378549" cy="1794661"/>
          </a:xfrm>
          <a:noFill/>
        </p:spPr>
        <p:txBody>
          <a:bodyPr lIns="146286" tIns="109714" rIns="146286" bIns="109714">
            <a:noAutofit/>
          </a:bodyPr>
          <a:lstStyle>
            <a:lvl1pPr marL="0" indent="0">
              <a:spcBef>
                <a:spcPts val="0"/>
              </a:spcBef>
              <a:buNone/>
              <a:defRPr sz="2426" spc="0" baseline="0">
                <a:solidFill>
                  <a:srgbClr val="000000"/>
                </a:solidFill>
                <a:latin typeface="+mj-lt"/>
              </a:defRPr>
            </a:lvl1pPr>
          </a:lstStyle>
          <a:p>
            <a:pPr lvl="0"/>
            <a:r>
              <a:rPr lang="en-US" dirty="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40" y="560073"/>
            <a:ext cx="1949703" cy="383815"/>
          </a:xfrm>
          <a:prstGeom prst="rect">
            <a:avLst/>
          </a:prstGeom>
        </p:spPr>
      </p:pic>
    </p:spTree>
    <p:extLst>
      <p:ext uri="{BB962C8B-B14F-4D97-AF65-F5344CB8AC3E}">
        <p14:creationId xmlns:p14="http://schemas.microsoft.com/office/powerpoint/2010/main" val="21978122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01932" y="1186357"/>
            <a:ext cx="7394337" cy="2697988"/>
          </a:xfrm>
          <a:noFill/>
        </p:spPr>
        <p:txBody>
          <a:bodyPr tIns="91429" bIns="91429" anchor="t" anchorCtr="0"/>
          <a:lstStyle>
            <a:lvl1pPr>
              <a:defRPr sz="5293" spc="-74"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5" y="3877286"/>
            <a:ext cx="7395505" cy="1793881"/>
          </a:xfrm>
          <a:noFill/>
        </p:spPr>
        <p:txBody>
          <a:bodyPr lIns="182856" tIns="146286" rIns="182856" bIns="146286">
            <a:noAutofit/>
          </a:bodyPr>
          <a:lstStyle>
            <a:lvl1pPr marL="0" indent="0">
              <a:spcBef>
                <a:spcPts val="0"/>
              </a:spcBef>
              <a:buNone/>
              <a:defRPr sz="2573"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76604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2" y="1186357"/>
            <a:ext cx="7394337" cy="2697988"/>
          </a:xfrm>
          <a:noFill/>
        </p:spPr>
        <p:txBody>
          <a:bodyPr tIns="91429" bIns="91429" anchor="t" anchorCtr="0"/>
          <a:lstStyle>
            <a:lvl1pPr>
              <a:defRPr sz="5293" spc="-74" baseline="0">
                <a:solidFill>
                  <a:srgbClr val="00188F"/>
                </a:solidFill>
              </a:defRPr>
            </a:lvl1pPr>
          </a:lstStyle>
          <a:p>
            <a:r>
              <a:rPr lang="en-US" dirty="0"/>
              <a:t>Demo title</a:t>
            </a:r>
          </a:p>
        </p:txBody>
      </p:sp>
      <p:sp>
        <p:nvSpPr>
          <p:cNvPr id="5" name="Text Placeholder 4"/>
          <p:cNvSpPr>
            <a:spLocks noGrp="1"/>
          </p:cNvSpPr>
          <p:nvPr>
            <p:ph type="body" sz="quarter" idx="12" hasCustomPrompt="1"/>
          </p:nvPr>
        </p:nvSpPr>
        <p:spPr>
          <a:xfrm>
            <a:off x="201935" y="3877286"/>
            <a:ext cx="7395505" cy="1793881"/>
          </a:xfrm>
          <a:noFill/>
        </p:spPr>
        <p:txBody>
          <a:bodyPr lIns="182856" tIns="146286" rIns="182856" bIns="146286">
            <a:noAutofit/>
          </a:bodyPr>
          <a:lstStyle>
            <a:lvl1pPr marL="0" indent="0">
              <a:spcBef>
                <a:spcPts val="0"/>
              </a:spcBef>
              <a:buNone/>
              <a:defRPr sz="2573"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86144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2" y="1186357"/>
            <a:ext cx="7394337" cy="2697988"/>
          </a:xfrm>
          <a:noFill/>
        </p:spPr>
        <p:txBody>
          <a:bodyPr tIns="91429" bIns="91429" anchor="t" anchorCtr="0"/>
          <a:lstStyle>
            <a:lvl1pPr>
              <a:defRPr sz="5293" spc="-74" baseline="0">
                <a:solidFill>
                  <a:srgbClr val="00188F"/>
                </a:solidFill>
              </a:defRPr>
            </a:lvl1pPr>
          </a:lstStyle>
          <a:p>
            <a:r>
              <a:rPr lang="en-US" dirty="0"/>
              <a:t>Video title</a:t>
            </a:r>
          </a:p>
        </p:txBody>
      </p:sp>
    </p:spTree>
    <p:extLst>
      <p:ext uri="{BB962C8B-B14F-4D97-AF65-F5344CB8AC3E}">
        <p14:creationId xmlns:p14="http://schemas.microsoft.com/office/powerpoint/2010/main" val="2459861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2" y="1186357"/>
            <a:ext cx="7394337" cy="2697988"/>
          </a:xfrm>
          <a:noFill/>
        </p:spPr>
        <p:txBody>
          <a:bodyPr tIns="91429" bIns="91429" anchor="t" anchorCtr="0"/>
          <a:lstStyle>
            <a:lvl1pPr>
              <a:defRPr sz="5293" spc="-74"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135751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33" y="1187620"/>
            <a:ext cx="6050849" cy="5200312"/>
          </a:xfrm>
          <a:noFill/>
        </p:spPr>
        <p:txBody>
          <a:bodyPr tIns="91429" bIns="91429" anchor="t" anchorCtr="0"/>
          <a:lstStyle>
            <a:lvl1pPr marL="0" marR="0" indent="0" algn="l" defTabSz="685548" rtl="0" eaLnBrk="1" fontAlgn="auto" latinLnBrk="0" hangingPunct="1">
              <a:lnSpc>
                <a:spcPct val="90000"/>
              </a:lnSpc>
              <a:spcBef>
                <a:spcPct val="0"/>
              </a:spcBef>
              <a:spcAft>
                <a:spcPts val="0"/>
              </a:spcAft>
              <a:buClrTx/>
              <a:buSzTx/>
              <a:buFontTx/>
              <a:buNone/>
              <a:tabLst/>
              <a:defRPr lang="en-US" sz="4411" smtClean="0">
                <a:solidFill>
                  <a:srgbClr val="FFFFFF"/>
                </a:solidFill>
              </a:defRPr>
            </a:lvl1pPr>
          </a:lstStyle>
          <a:p>
            <a:r>
              <a:rPr lang="en-US" dirty="0"/>
              <a:t>Big statement</a:t>
            </a:r>
          </a:p>
        </p:txBody>
      </p:sp>
    </p:spTree>
    <p:extLst>
      <p:ext uri="{BB962C8B-B14F-4D97-AF65-F5344CB8AC3E}">
        <p14:creationId xmlns:p14="http://schemas.microsoft.com/office/powerpoint/2010/main" val="182155495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33" y="1187620"/>
            <a:ext cx="6050849" cy="5200312"/>
          </a:xfrm>
          <a:noFill/>
        </p:spPr>
        <p:txBody>
          <a:bodyPr tIns="91429" bIns="91429" anchor="t" anchorCtr="0"/>
          <a:lstStyle>
            <a:lvl1pPr marL="0" marR="0" indent="0" algn="l" defTabSz="685548" rtl="0" eaLnBrk="1" fontAlgn="auto" latinLnBrk="0" hangingPunct="1">
              <a:lnSpc>
                <a:spcPct val="90000"/>
              </a:lnSpc>
              <a:spcBef>
                <a:spcPct val="0"/>
              </a:spcBef>
              <a:spcAft>
                <a:spcPts val="0"/>
              </a:spcAft>
              <a:buClrTx/>
              <a:buSzTx/>
              <a:buFontTx/>
              <a:buNone/>
              <a:tabLst/>
              <a:defRPr lang="en-US" sz="4411" smtClean="0">
                <a:solidFill>
                  <a:schemeClr val="tx2"/>
                </a:solidFill>
              </a:defRPr>
            </a:lvl1pPr>
          </a:lstStyle>
          <a:p>
            <a:r>
              <a:rPr lang="en-US" dirty="0"/>
              <a:t>Big statement</a:t>
            </a:r>
          </a:p>
        </p:txBody>
      </p:sp>
    </p:spTree>
    <p:extLst>
      <p:ext uri="{BB962C8B-B14F-4D97-AF65-F5344CB8AC3E}">
        <p14:creationId xmlns:p14="http://schemas.microsoft.com/office/powerpoint/2010/main" val="304677393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theme" Target="../theme/theme2.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image" Target="../media/image42.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theme" Target="../theme/theme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microsoft.com/office/2007/relationships/hdphoto" Target="../media/hdphoto3.wdp"/><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47" Type="http://schemas.openxmlformats.org/officeDocument/2006/relationships/theme" Target="../theme/theme4.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45" Type="http://schemas.openxmlformats.org/officeDocument/2006/relationships/slideLayout" Target="../slideLayouts/slideLayout129.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4" Type="http://schemas.openxmlformats.org/officeDocument/2006/relationships/slideLayout" Target="../slideLayouts/slideLayout128.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slideLayout" Target="../slideLayouts/slideLayout127.xml"/><Relationship Id="rId8" Type="http://schemas.openxmlformats.org/officeDocument/2006/relationships/slideLayout" Target="../slideLayouts/slideLayout9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46" Type="http://schemas.openxmlformats.org/officeDocument/2006/relationships/slideLayout" Target="../slideLayouts/slideLayout130.xml"/><Relationship Id="rId20" Type="http://schemas.openxmlformats.org/officeDocument/2006/relationships/slideLayout" Target="../slideLayouts/slideLayout104.xml"/><Relationship Id="rId41" Type="http://schemas.openxmlformats.org/officeDocument/2006/relationships/slideLayout" Target="../slideLayouts/slideLayout1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image" Target="../media/image50.png"/><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theme" Target="../theme/theme5.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89514"/>
            <a:ext cx="8741880" cy="899665"/>
          </a:xfrm>
          <a:prstGeom prst="rect">
            <a:avLst/>
          </a:prstGeom>
        </p:spPr>
        <p:txBody>
          <a:bodyPr vert="horz" wrap="square" lIns="146286" tIns="91429" rIns="146286" bIns="9142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1189179"/>
            <a:ext cx="8740140" cy="1577204"/>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37105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p:transition>
    <p:fade/>
  </p:transition>
  <p:txStyles>
    <p:titleStyle>
      <a:lvl1pPr algn="l" defTabSz="685548"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25" marR="0" indent="-252025" algn="l" defTabSz="685548" rtl="0" eaLnBrk="1" fontAlgn="auto" latinLnBrk="0" hangingPunct="1">
        <a:lnSpc>
          <a:spcPct val="90000"/>
        </a:lnSpc>
        <a:spcBef>
          <a:spcPct val="20000"/>
        </a:spcBef>
        <a:spcAft>
          <a:spcPts val="0"/>
        </a:spcAft>
        <a:buClrTx/>
        <a:buSzPct val="90000"/>
        <a:buFont typeface="Arial" pitchFamily="34" charset="0"/>
        <a:buChar char="•"/>
        <a:tabLst/>
        <a:defRPr sz="2867" kern="1200" spc="0" baseline="0">
          <a:gradFill>
            <a:gsLst>
              <a:gs pos="1250">
                <a:schemeClr val="tx1"/>
              </a:gs>
              <a:gs pos="100000">
                <a:schemeClr val="tx1"/>
              </a:gs>
            </a:gsLst>
            <a:lin ang="5400000" scaled="0"/>
          </a:gradFill>
          <a:latin typeface="+mj-lt"/>
          <a:ea typeface="+mn-ea"/>
          <a:cs typeface="+mn-cs"/>
        </a:defRPr>
      </a:lvl1pPr>
      <a:lvl2pPr marL="429376" marR="0" indent="-177351" algn="l" defTabSz="68554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2pPr>
      <a:lvl3pPr marL="588059"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470" kern="1200" spc="0" baseline="0">
          <a:gradFill>
            <a:gsLst>
              <a:gs pos="1250">
                <a:schemeClr val="tx1"/>
              </a:gs>
              <a:gs pos="100000">
                <a:schemeClr val="tx1"/>
              </a:gs>
            </a:gsLst>
            <a:lin ang="5400000" scaled="0"/>
          </a:gradFill>
          <a:latin typeface="+mn-lt"/>
          <a:ea typeface="+mn-ea"/>
          <a:cs typeface="+mn-cs"/>
        </a:defRPr>
      </a:lvl3pPr>
      <a:lvl4pPr marL="756074"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323" kern="1200" spc="0" baseline="0">
          <a:gradFill>
            <a:gsLst>
              <a:gs pos="1250">
                <a:schemeClr val="tx1"/>
              </a:gs>
              <a:gs pos="100000">
                <a:schemeClr val="tx1"/>
              </a:gs>
            </a:gsLst>
            <a:lin ang="5400000" scaled="0"/>
          </a:gradFill>
          <a:latin typeface="+mn-lt"/>
          <a:ea typeface="+mn-ea"/>
          <a:cs typeface="+mn-cs"/>
        </a:defRPr>
      </a:lvl4pPr>
      <a:lvl5pPr marL="924092"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323" kern="1200" spc="0" baseline="0">
          <a:gradFill>
            <a:gsLst>
              <a:gs pos="1250">
                <a:schemeClr val="tx1"/>
              </a:gs>
              <a:gs pos="100000">
                <a:schemeClr val="tx1"/>
              </a:gs>
            </a:gsLst>
            <a:lin ang="5400000" scaled="0"/>
          </a:gradFill>
          <a:latin typeface="+mn-lt"/>
          <a:ea typeface="+mn-ea"/>
          <a:cs typeface="+mn-cs"/>
        </a:defRPr>
      </a:lvl5pPr>
      <a:lvl6pPr marL="1885255"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8030"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804"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578"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548" rtl="0" eaLnBrk="1" latinLnBrk="0" hangingPunct="1">
        <a:defRPr sz="1323" kern="1200">
          <a:solidFill>
            <a:schemeClr val="tx1"/>
          </a:solidFill>
          <a:latin typeface="+mn-lt"/>
          <a:ea typeface="+mn-ea"/>
          <a:cs typeface="+mn-cs"/>
        </a:defRPr>
      </a:lvl1pPr>
      <a:lvl2pPr marL="342773" algn="l" defTabSz="685548" rtl="0" eaLnBrk="1" latinLnBrk="0" hangingPunct="1">
        <a:defRPr sz="1323" kern="1200">
          <a:solidFill>
            <a:schemeClr val="tx1"/>
          </a:solidFill>
          <a:latin typeface="+mn-lt"/>
          <a:ea typeface="+mn-ea"/>
          <a:cs typeface="+mn-cs"/>
        </a:defRPr>
      </a:lvl2pPr>
      <a:lvl3pPr marL="685548" algn="l" defTabSz="685548" rtl="0" eaLnBrk="1" latinLnBrk="0" hangingPunct="1">
        <a:defRPr sz="1323" kern="1200">
          <a:solidFill>
            <a:schemeClr val="tx1"/>
          </a:solidFill>
          <a:latin typeface="+mn-lt"/>
          <a:ea typeface="+mn-ea"/>
          <a:cs typeface="+mn-cs"/>
        </a:defRPr>
      </a:lvl3pPr>
      <a:lvl4pPr marL="1028321" algn="l" defTabSz="685548" rtl="0" eaLnBrk="1" latinLnBrk="0" hangingPunct="1">
        <a:defRPr sz="1323" kern="1200">
          <a:solidFill>
            <a:schemeClr val="tx1"/>
          </a:solidFill>
          <a:latin typeface="+mn-lt"/>
          <a:ea typeface="+mn-ea"/>
          <a:cs typeface="+mn-cs"/>
        </a:defRPr>
      </a:lvl4pPr>
      <a:lvl5pPr marL="1371095" algn="l" defTabSz="685548" rtl="0" eaLnBrk="1" latinLnBrk="0" hangingPunct="1">
        <a:defRPr sz="1323" kern="1200">
          <a:solidFill>
            <a:schemeClr val="tx1"/>
          </a:solidFill>
          <a:latin typeface="+mn-lt"/>
          <a:ea typeface="+mn-ea"/>
          <a:cs typeface="+mn-cs"/>
        </a:defRPr>
      </a:lvl5pPr>
      <a:lvl6pPr marL="1713870" algn="l" defTabSz="685548" rtl="0" eaLnBrk="1" latinLnBrk="0" hangingPunct="1">
        <a:defRPr sz="1323" kern="1200">
          <a:solidFill>
            <a:schemeClr val="tx1"/>
          </a:solidFill>
          <a:latin typeface="+mn-lt"/>
          <a:ea typeface="+mn-ea"/>
          <a:cs typeface="+mn-cs"/>
        </a:defRPr>
      </a:lvl6pPr>
      <a:lvl7pPr marL="2056643" algn="l" defTabSz="685548" rtl="0" eaLnBrk="1" latinLnBrk="0" hangingPunct="1">
        <a:defRPr sz="1323" kern="1200">
          <a:solidFill>
            <a:schemeClr val="tx1"/>
          </a:solidFill>
          <a:latin typeface="+mn-lt"/>
          <a:ea typeface="+mn-ea"/>
          <a:cs typeface="+mn-cs"/>
        </a:defRPr>
      </a:lvl7pPr>
      <a:lvl8pPr marL="2399417" algn="l" defTabSz="685548" rtl="0" eaLnBrk="1" latinLnBrk="0" hangingPunct="1">
        <a:defRPr sz="1323" kern="1200">
          <a:solidFill>
            <a:schemeClr val="tx1"/>
          </a:solidFill>
          <a:latin typeface="+mn-lt"/>
          <a:ea typeface="+mn-ea"/>
          <a:cs typeface="+mn-cs"/>
        </a:defRPr>
      </a:lvl8pPr>
      <a:lvl9pPr marL="2742191" algn="l" defTabSz="685548" rtl="0" eaLnBrk="1" latinLnBrk="0" hangingPunct="1">
        <a:defRPr sz="132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390627" y="1447802"/>
            <a:ext cx="8366320" cy="14911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877493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7" r:id="rId30"/>
    <p:sldLayoutId id="2147483728" r:id="rId31"/>
    <p:sldLayoutId id="2147483768" r:id="rId32"/>
    <p:sldLayoutId id="2147483840" r:id="rId33"/>
  </p:sldLayoutIdLst>
  <p:transition>
    <p:fade/>
  </p:transition>
  <p:txStyles>
    <p:titleStyle>
      <a:lvl1pPr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solidFill>
            <a:schemeClr val="tx1">
              <a:alpha val="99000"/>
            </a:schemeClr>
          </a:soli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solidFill>
            <a:schemeClr val="tx1">
              <a:alpha val="99000"/>
            </a:schemeClr>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529" y="228602"/>
            <a:ext cx="8368940" cy="560923"/>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7529" y="1463042"/>
            <a:ext cx="8368940" cy="1533753"/>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98723600"/>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Lst>
  <p:transition>
    <p:fade/>
  </p:transition>
  <p:txStyles>
    <p:titleStyle>
      <a:lvl1pPr algn="l" defTabSz="685772" rtl="0" eaLnBrk="1" latinLnBrk="0" hangingPunct="1">
        <a:lnSpc>
          <a:spcPct val="90000"/>
        </a:lnSpc>
        <a:spcBef>
          <a:spcPct val="0"/>
        </a:spcBef>
        <a:buNone/>
        <a:defRPr lang="en-US" sz="4050" b="0" kern="1200" cap="none" spc="-75"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258366" indent="-258366" algn="l" defTabSz="685772" rtl="0" eaLnBrk="1" latinLnBrk="0" hangingPunct="1">
        <a:lnSpc>
          <a:spcPct val="100000"/>
        </a:lnSpc>
        <a:spcBef>
          <a:spcPts val="9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601266" indent="-255985" algn="l" defTabSz="685772" rtl="0" eaLnBrk="1" latinLnBrk="0" hangingPunct="1">
        <a:lnSpc>
          <a:spcPct val="100000"/>
        </a:lnSpc>
        <a:spcBef>
          <a:spcPts val="225"/>
        </a:spcBef>
        <a:buSzPct val="80000"/>
        <a:buFont typeface="Arial" pitchFamily="34" charset="0"/>
        <a:buChar char="•"/>
        <a:defRPr sz="21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44166" indent="-258366" algn="l" defTabSz="685772" rtl="0" eaLnBrk="1" latinLnBrk="0" hangingPunct="1">
        <a:lnSpc>
          <a:spcPct val="100000"/>
        </a:lnSpc>
        <a:spcBef>
          <a:spcPts val="225"/>
        </a:spcBef>
        <a:buSzPct val="80000"/>
        <a:buFont typeface="Arial" pitchFamily="34" charset="0"/>
        <a:buChar char="•"/>
        <a:defRPr sz="18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287066" indent="-259556"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629966" indent="-252413"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89520"/>
            <a:ext cx="8741880" cy="899665"/>
          </a:xfrm>
          <a:prstGeom prst="rect">
            <a:avLst/>
          </a:prstGeom>
        </p:spPr>
        <p:txBody>
          <a:bodyPr vert="horz" wrap="square" lIns="146286" tIns="91429" rIns="146286" bIns="9142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1189179"/>
            <a:ext cx="8740140" cy="1577204"/>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63571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 id="2147483808" r:id="rId37"/>
    <p:sldLayoutId id="2147483809" r:id="rId38"/>
    <p:sldLayoutId id="2147483810" r:id="rId39"/>
    <p:sldLayoutId id="2147483811" r:id="rId40"/>
    <p:sldLayoutId id="2147483812" r:id="rId41"/>
    <p:sldLayoutId id="2147483813" r:id="rId42"/>
    <p:sldLayoutId id="2147483814" r:id="rId43"/>
    <p:sldLayoutId id="2147483817" r:id="rId44"/>
    <p:sldLayoutId id="2147483818" r:id="rId45"/>
    <p:sldLayoutId id="2147483819" r:id="rId46"/>
  </p:sldLayoutIdLst>
  <p:transition>
    <p:fade/>
  </p:transition>
  <p:txStyles>
    <p:titleStyle>
      <a:lvl1pPr algn="l" defTabSz="685548"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25" marR="0" indent="-252025" algn="l" defTabSz="685548" rtl="0" eaLnBrk="1" fontAlgn="auto" latinLnBrk="0" hangingPunct="1">
        <a:lnSpc>
          <a:spcPct val="90000"/>
        </a:lnSpc>
        <a:spcBef>
          <a:spcPct val="20000"/>
        </a:spcBef>
        <a:spcAft>
          <a:spcPts val="0"/>
        </a:spcAft>
        <a:buClrTx/>
        <a:buSzPct val="90000"/>
        <a:buFont typeface="Arial" pitchFamily="34" charset="0"/>
        <a:buChar char="•"/>
        <a:tabLst/>
        <a:defRPr sz="2867" kern="1200" spc="0" baseline="0">
          <a:gradFill>
            <a:gsLst>
              <a:gs pos="1250">
                <a:schemeClr val="tx1"/>
              </a:gs>
              <a:gs pos="100000">
                <a:schemeClr val="tx1"/>
              </a:gs>
            </a:gsLst>
            <a:lin ang="5400000" scaled="0"/>
          </a:gradFill>
          <a:latin typeface="+mj-lt"/>
          <a:ea typeface="+mn-ea"/>
          <a:cs typeface="+mn-cs"/>
        </a:defRPr>
      </a:lvl1pPr>
      <a:lvl2pPr marL="429376" marR="0" indent="-177351" algn="l" defTabSz="68554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2pPr>
      <a:lvl3pPr marL="588059"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470" kern="1200" spc="0" baseline="0">
          <a:gradFill>
            <a:gsLst>
              <a:gs pos="1250">
                <a:schemeClr val="tx1"/>
              </a:gs>
              <a:gs pos="100000">
                <a:schemeClr val="tx1"/>
              </a:gs>
            </a:gsLst>
            <a:lin ang="5400000" scaled="0"/>
          </a:gradFill>
          <a:latin typeface="+mn-lt"/>
          <a:ea typeface="+mn-ea"/>
          <a:cs typeface="+mn-cs"/>
        </a:defRPr>
      </a:lvl3pPr>
      <a:lvl4pPr marL="756074"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323" kern="1200" spc="0" baseline="0">
          <a:gradFill>
            <a:gsLst>
              <a:gs pos="1250">
                <a:schemeClr val="tx1"/>
              </a:gs>
              <a:gs pos="100000">
                <a:schemeClr val="tx1"/>
              </a:gs>
            </a:gsLst>
            <a:lin ang="5400000" scaled="0"/>
          </a:gradFill>
          <a:latin typeface="+mn-lt"/>
          <a:ea typeface="+mn-ea"/>
          <a:cs typeface="+mn-cs"/>
        </a:defRPr>
      </a:lvl4pPr>
      <a:lvl5pPr marL="924092"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323" kern="1200" spc="0" baseline="0">
          <a:gradFill>
            <a:gsLst>
              <a:gs pos="1250">
                <a:schemeClr val="tx1"/>
              </a:gs>
              <a:gs pos="100000">
                <a:schemeClr val="tx1"/>
              </a:gs>
            </a:gsLst>
            <a:lin ang="5400000" scaled="0"/>
          </a:gradFill>
          <a:latin typeface="+mn-lt"/>
          <a:ea typeface="+mn-ea"/>
          <a:cs typeface="+mn-cs"/>
        </a:defRPr>
      </a:lvl5pPr>
      <a:lvl6pPr marL="1885255"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8030"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804"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578"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548" rtl="0" eaLnBrk="1" latinLnBrk="0" hangingPunct="1">
        <a:defRPr sz="1323" kern="1200">
          <a:solidFill>
            <a:schemeClr val="tx1"/>
          </a:solidFill>
          <a:latin typeface="+mn-lt"/>
          <a:ea typeface="+mn-ea"/>
          <a:cs typeface="+mn-cs"/>
        </a:defRPr>
      </a:lvl1pPr>
      <a:lvl2pPr marL="342773" algn="l" defTabSz="685548" rtl="0" eaLnBrk="1" latinLnBrk="0" hangingPunct="1">
        <a:defRPr sz="1323" kern="1200">
          <a:solidFill>
            <a:schemeClr val="tx1"/>
          </a:solidFill>
          <a:latin typeface="+mn-lt"/>
          <a:ea typeface="+mn-ea"/>
          <a:cs typeface="+mn-cs"/>
        </a:defRPr>
      </a:lvl2pPr>
      <a:lvl3pPr marL="685548" algn="l" defTabSz="685548" rtl="0" eaLnBrk="1" latinLnBrk="0" hangingPunct="1">
        <a:defRPr sz="1323" kern="1200">
          <a:solidFill>
            <a:schemeClr val="tx1"/>
          </a:solidFill>
          <a:latin typeface="+mn-lt"/>
          <a:ea typeface="+mn-ea"/>
          <a:cs typeface="+mn-cs"/>
        </a:defRPr>
      </a:lvl3pPr>
      <a:lvl4pPr marL="1028321" algn="l" defTabSz="685548" rtl="0" eaLnBrk="1" latinLnBrk="0" hangingPunct="1">
        <a:defRPr sz="1323" kern="1200">
          <a:solidFill>
            <a:schemeClr val="tx1"/>
          </a:solidFill>
          <a:latin typeface="+mn-lt"/>
          <a:ea typeface="+mn-ea"/>
          <a:cs typeface="+mn-cs"/>
        </a:defRPr>
      </a:lvl4pPr>
      <a:lvl5pPr marL="1371095" algn="l" defTabSz="685548" rtl="0" eaLnBrk="1" latinLnBrk="0" hangingPunct="1">
        <a:defRPr sz="1323" kern="1200">
          <a:solidFill>
            <a:schemeClr val="tx1"/>
          </a:solidFill>
          <a:latin typeface="+mn-lt"/>
          <a:ea typeface="+mn-ea"/>
          <a:cs typeface="+mn-cs"/>
        </a:defRPr>
      </a:lvl5pPr>
      <a:lvl6pPr marL="1713870" algn="l" defTabSz="685548" rtl="0" eaLnBrk="1" latinLnBrk="0" hangingPunct="1">
        <a:defRPr sz="1323" kern="1200">
          <a:solidFill>
            <a:schemeClr val="tx1"/>
          </a:solidFill>
          <a:latin typeface="+mn-lt"/>
          <a:ea typeface="+mn-ea"/>
          <a:cs typeface="+mn-cs"/>
        </a:defRPr>
      </a:lvl6pPr>
      <a:lvl7pPr marL="2056643" algn="l" defTabSz="685548" rtl="0" eaLnBrk="1" latinLnBrk="0" hangingPunct="1">
        <a:defRPr sz="1323" kern="1200">
          <a:solidFill>
            <a:schemeClr val="tx1"/>
          </a:solidFill>
          <a:latin typeface="+mn-lt"/>
          <a:ea typeface="+mn-ea"/>
          <a:cs typeface="+mn-cs"/>
        </a:defRPr>
      </a:lvl7pPr>
      <a:lvl8pPr marL="2399417" algn="l" defTabSz="685548" rtl="0" eaLnBrk="1" latinLnBrk="0" hangingPunct="1">
        <a:defRPr sz="1323" kern="1200">
          <a:solidFill>
            <a:schemeClr val="tx1"/>
          </a:solidFill>
          <a:latin typeface="+mn-lt"/>
          <a:ea typeface="+mn-ea"/>
          <a:cs typeface="+mn-cs"/>
        </a:defRPr>
      </a:lvl8pPr>
      <a:lvl9pPr marL="2742191" algn="l" defTabSz="685548" rtl="0" eaLnBrk="1" latinLnBrk="0" hangingPunct="1">
        <a:defRPr sz="132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1"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a:stretch>
            <a:fillRect/>
          </a:stretch>
        </p:blipFill>
        <p:spPr>
          <a:xfrm rot="5400000">
            <a:off x="6049234" y="3100603"/>
            <a:ext cx="6858623" cy="657418"/>
          </a:xfrm>
          <a:prstGeom prst="rect">
            <a:avLst/>
          </a:prstGeom>
        </p:spPr>
      </p:pic>
    </p:spTree>
    <p:extLst>
      <p:ext uri="{BB962C8B-B14F-4D97-AF65-F5344CB8AC3E}">
        <p14:creationId xmlns:p14="http://schemas.microsoft.com/office/powerpoint/2010/main" val="1575091080"/>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30" userDrawn="1">
          <p15:clr>
            <a:srgbClr val="5ACBF0"/>
          </p15:clr>
        </p15:guide>
        <p15:guide id="3" pos="562" userDrawn="1">
          <p15:clr>
            <a:srgbClr val="5ACBF0"/>
          </p15:clr>
        </p15:guide>
        <p15:guide id="4" pos="994" userDrawn="1">
          <p15:clr>
            <a:srgbClr val="5ACBF0"/>
          </p15:clr>
        </p15:guide>
        <p15:guide id="5" pos="1426" userDrawn="1">
          <p15:clr>
            <a:srgbClr val="5ACBF0"/>
          </p15:clr>
        </p15:guide>
        <p15:guide id="6" pos="1858" userDrawn="1">
          <p15:clr>
            <a:srgbClr val="5ACBF0"/>
          </p15:clr>
        </p15:guide>
        <p15:guide id="7" pos="2290" userDrawn="1">
          <p15:clr>
            <a:srgbClr val="5ACBF0"/>
          </p15:clr>
        </p15:guide>
        <p15:guide id="8" pos="2722" userDrawn="1">
          <p15:clr>
            <a:srgbClr val="5ACBF0"/>
          </p15:clr>
        </p15:guide>
        <p15:guide id="9" pos="3154" userDrawn="1">
          <p15:clr>
            <a:srgbClr val="5ACBF0"/>
          </p15:clr>
        </p15:guide>
        <p15:guide id="10" pos="3586" userDrawn="1">
          <p15:clr>
            <a:srgbClr val="5ACBF0"/>
          </p15:clr>
        </p15:guide>
        <p15:guide id="11" pos="4018" userDrawn="1">
          <p15:clr>
            <a:srgbClr val="5ACBF0"/>
          </p15:clr>
        </p15:guide>
        <p15:guide id="12" pos="4450" userDrawn="1">
          <p15:clr>
            <a:srgbClr val="5ACBF0"/>
          </p15:clr>
        </p15:guide>
        <p15:guide id="13" pos="4882" userDrawn="1">
          <p15:clr>
            <a:srgbClr val="5ACBF0"/>
          </p15:clr>
        </p15:guide>
        <p15:guide id="14" pos="5314" userDrawn="1">
          <p15:clr>
            <a:srgbClr val="5ACBF0"/>
          </p15:clr>
        </p15:guide>
        <p15:guide id="15" pos="5746" userDrawn="1">
          <p15:clr>
            <a:srgbClr val="5ACBF0"/>
          </p15:clr>
        </p15:guide>
        <p15:guide id="16" pos="216" userDrawn="1">
          <p15:clr>
            <a:srgbClr val="C35EA4"/>
          </p15:clr>
        </p15:guide>
        <p15:guide id="17" pos="566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5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59.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5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png"/><Relationship Id="rId7" Type="http://schemas.openxmlformats.org/officeDocument/2006/relationships/image" Target="../media/image129.png"/><Relationship Id="rId2" Type="http://schemas.openxmlformats.org/officeDocument/2006/relationships/notesSlide" Target="../notesSlides/notesSlide8.xml"/><Relationship Id="rId1" Type="http://schemas.openxmlformats.org/officeDocument/2006/relationships/slideLayout" Target="../slideLayouts/slideLayout59.xml"/><Relationship Id="rId6" Type="http://schemas.openxmlformats.org/officeDocument/2006/relationships/image" Target="../media/image128.png"/><Relationship Id="rId5" Type="http://schemas.openxmlformats.org/officeDocument/2006/relationships/image" Target="../media/image57.png"/><Relationship Id="rId10" Type="http://schemas.openxmlformats.org/officeDocument/2006/relationships/image" Target="../media/image131.png"/><Relationship Id="rId4" Type="http://schemas.openxmlformats.org/officeDocument/2006/relationships/image" Target="../media/image56.png"/><Relationship Id="rId9" Type="http://schemas.openxmlformats.org/officeDocument/2006/relationships/image" Target="../media/image130.png"/></Relationships>
</file>

<file path=ppt/slides/_rels/slide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xml"/><Relationship Id="rId1" Type="http://schemas.openxmlformats.org/officeDocument/2006/relationships/slideLayout" Target="../slideLayouts/slideLayout59.xml"/><Relationship Id="rId4" Type="http://schemas.openxmlformats.org/officeDocument/2006/relationships/image" Target="../media/image133.png"/></Relationships>
</file>

<file path=ppt/slides/_rels/slide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9.xml"/></Relationships>
</file>

<file path=ppt/slides/_rels/slide18.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notesSlide" Target="../notesSlides/notesSlide12.xml"/><Relationship Id="rId7" Type="http://schemas.openxmlformats.org/officeDocument/2006/relationships/image" Target="../media/image138.emf"/><Relationship Id="rId2" Type="http://schemas.openxmlformats.org/officeDocument/2006/relationships/slideLayout" Target="../slideLayouts/slideLayout147.xml"/><Relationship Id="rId1" Type="http://schemas.openxmlformats.org/officeDocument/2006/relationships/themeOverride" Target="../theme/themeOverride1.xml"/><Relationship Id="rId6" Type="http://schemas.openxmlformats.org/officeDocument/2006/relationships/image" Target="../media/image137.emf"/><Relationship Id="rId5" Type="http://schemas.openxmlformats.org/officeDocument/2006/relationships/image" Target="../media/image136.emf"/><Relationship Id="rId4" Type="http://schemas.openxmlformats.org/officeDocument/2006/relationships/image" Target="../media/image135.png"/></Relationships>
</file>

<file path=ppt/slides/_rels/slide1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48.xml"/></Relationships>
</file>

<file path=ppt/slides/_rels/slide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48.xml"/></Relationships>
</file>

<file path=ppt/slides/_rels/slide2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48.xml"/><Relationship Id="rId4" Type="http://schemas.openxmlformats.org/officeDocument/2006/relationships/image" Target="../media/image146.png"/></Relationships>
</file>

<file path=ppt/slides/_rels/slide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jpeg"/><Relationship Id="rId2" Type="http://schemas.openxmlformats.org/officeDocument/2006/relationships/notesSlide" Target="../notesSlides/notesSlide1.xml"/><Relationship Id="rId1" Type="http://schemas.openxmlformats.org/officeDocument/2006/relationships/slideLayout" Target="../slideLayouts/slideLayout6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jpeg"/><Relationship Id="rId3" Type="http://schemas.openxmlformats.org/officeDocument/2006/relationships/image" Target="../media/image65.png"/><Relationship Id="rId21" Type="http://schemas.openxmlformats.org/officeDocument/2006/relationships/image" Target="../media/image83.jpeg"/><Relationship Id="rId34" Type="http://schemas.openxmlformats.org/officeDocument/2006/relationships/image" Target="../media/image96.png"/><Relationship Id="rId7" Type="http://schemas.openxmlformats.org/officeDocument/2006/relationships/image" Target="../media/image69.png"/><Relationship Id="rId12" Type="http://schemas.openxmlformats.org/officeDocument/2006/relationships/image" Target="../media/image74.jpeg"/><Relationship Id="rId17" Type="http://schemas.openxmlformats.org/officeDocument/2006/relationships/image" Target="../media/image79.jpeg"/><Relationship Id="rId25" Type="http://schemas.openxmlformats.org/officeDocument/2006/relationships/image" Target="../media/image87.png"/><Relationship Id="rId33" Type="http://schemas.openxmlformats.org/officeDocument/2006/relationships/image" Target="../media/image95.png"/><Relationship Id="rId2" Type="http://schemas.openxmlformats.org/officeDocument/2006/relationships/notesSlide" Target="../notesSlides/notesSlide2.xml"/><Relationship Id="rId16" Type="http://schemas.openxmlformats.org/officeDocument/2006/relationships/image" Target="../media/image78.jpeg"/><Relationship Id="rId20" Type="http://schemas.openxmlformats.org/officeDocument/2006/relationships/image" Target="../media/image82.png"/><Relationship Id="rId29" Type="http://schemas.openxmlformats.org/officeDocument/2006/relationships/image" Target="../media/image91.jpeg"/><Relationship Id="rId1" Type="http://schemas.openxmlformats.org/officeDocument/2006/relationships/slideLayout" Target="../slideLayouts/slideLayout59.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jpeg"/><Relationship Id="rId32" Type="http://schemas.openxmlformats.org/officeDocument/2006/relationships/image" Target="../media/image94.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jpeg"/><Relationship Id="rId36" Type="http://schemas.openxmlformats.org/officeDocument/2006/relationships/image" Target="../media/image98.pn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jpeg"/><Relationship Id="rId4" Type="http://schemas.openxmlformats.org/officeDocument/2006/relationships/image" Target="../media/image66.jpe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jpeg"/><Relationship Id="rId27" Type="http://schemas.openxmlformats.org/officeDocument/2006/relationships/image" Target="../media/image89.jpeg"/><Relationship Id="rId30" Type="http://schemas.openxmlformats.org/officeDocument/2006/relationships/image" Target="../media/image92.png"/><Relationship Id="rId35" Type="http://schemas.openxmlformats.org/officeDocument/2006/relationships/image" Target="../media/image97.png"/><Relationship Id="rId8" Type="http://schemas.openxmlformats.org/officeDocument/2006/relationships/image" Target="../media/image70.jpeg"/></Relationships>
</file>

<file path=ppt/slides/_rels/slide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emf"/><Relationship Id="rId2" Type="http://schemas.openxmlformats.org/officeDocument/2006/relationships/image" Target="../media/image99.jpeg"/><Relationship Id="rId1" Type="http://schemas.openxmlformats.org/officeDocument/2006/relationships/slideLayout" Target="../slideLayouts/slideLayout59.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hyperlink" Target="http://www.rushup.tech/jam/" TargetMode="External"/><Relationship Id="rId7" Type="http://schemas.openxmlformats.org/officeDocument/2006/relationships/image" Target="../media/image109.png"/><Relationship Id="rId2" Type="http://schemas.openxmlformats.org/officeDocument/2006/relationships/notesSlide" Target="../notesSlides/notesSlide3.xml"/><Relationship Id="rId1" Type="http://schemas.openxmlformats.org/officeDocument/2006/relationships/slideLayout" Target="../slideLayouts/slideLayout68.xml"/><Relationship Id="rId6" Type="http://schemas.openxmlformats.org/officeDocument/2006/relationships/image" Target="../media/image108.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59.xml"/><Relationship Id="rId4" Type="http://schemas.openxmlformats.org/officeDocument/2006/relationships/image" Target="../media/image115.png"/></Relationships>
</file>

<file path=ppt/slides/_rels/slide9.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gif"/><Relationship Id="rId2" Type="http://schemas.openxmlformats.org/officeDocument/2006/relationships/notesSlide" Target="../notesSlides/notesSlide4.xml"/><Relationship Id="rId1" Type="http://schemas.openxmlformats.org/officeDocument/2006/relationships/slideLayout" Target="../slideLayouts/slideLayout59.xml"/><Relationship Id="rId6" Type="http://schemas.openxmlformats.org/officeDocument/2006/relationships/image" Target="../media/image119.jpeg"/><Relationship Id="rId11" Type="http://schemas.openxmlformats.org/officeDocument/2006/relationships/image" Target="../media/image124.emf"/><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924"/>
          <a:stretch/>
        </p:blipFill>
        <p:spPr>
          <a:xfrm>
            <a:off x="-13996" y="857250"/>
            <a:ext cx="9157996" cy="5143500"/>
          </a:xfrm>
          <a:prstGeom prst="rect">
            <a:avLst/>
          </a:prstGeom>
        </p:spPr>
      </p:pic>
      <p:sp>
        <p:nvSpPr>
          <p:cNvPr id="2" name="Title 1"/>
          <p:cNvSpPr>
            <a:spLocks noGrp="1"/>
          </p:cNvSpPr>
          <p:nvPr>
            <p:ph type="ctrTitle"/>
          </p:nvPr>
        </p:nvSpPr>
        <p:spPr>
          <a:xfrm>
            <a:off x="759432" y="1148344"/>
            <a:ext cx="8275834" cy="1790700"/>
          </a:xfrm>
        </p:spPr>
        <p:txBody>
          <a:bodyPr>
            <a:noAutofit/>
          </a:bodyPr>
          <a:lstStyle/>
          <a:p>
            <a:r>
              <a:rPr lang="en-US" sz="6600" dirty="0" err="1">
                <a:solidFill>
                  <a:schemeClr val="bg1"/>
                </a:solidFill>
              </a:rPr>
              <a:t>IoT</a:t>
            </a:r>
            <a:r>
              <a:rPr lang="en-US" sz="6600" dirty="0">
                <a:solidFill>
                  <a:schemeClr val="bg1"/>
                </a:solidFill>
              </a:rPr>
              <a:t> Camp</a:t>
            </a:r>
          </a:p>
        </p:txBody>
      </p:sp>
      <p:sp>
        <p:nvSpPr>
          <p:cNvPr id="6" name="TextBox 5"/>
          <p:cNvSpPr txBox="1"/>
          <p:nvPr/>
        </p:nvSpPr>
        <p:spPr>
          <a:xfrm>
            <a:off x="7551733" y="1148344"/>
            <a:ext cx="1527662" cy="323165"/>
          </a:xfrm>
          <a:prstGeom prst="rect">
            <a:avLst/>
          </a:prstGeom>
          <a:noFill/>
        </p:spPr>
        <p:txBody>
          <a:bodyPr wrap="none" rtlCol="0">
            <a:spAutoFit/>
          </a:bodyPr>
          <a:lstStyle/>
          <a:p>
            <a:r>
              <a:rPr lang="en-US" sz="1500" dirty="0">
                <a:solidFill>
                  <a:schemeClr val="bg1"/>
                </a:solidFill>
              </a:rPr>
              <a:t>Microsoft Azure</a:t>
            </a:r>
          </a:p>
        </p:txBody>
      </p:sp>
      <p:sp>
        <p:nvSpPr>
          <p:cNvPr id="8" name="TextBox 7"/>
          <p:cNvSpPr txBox="1"/>
          <p:nvPr/>
        </p:nvSpPr>
        <p:spPr>
          <a:xfrm>
            <a:off x="142368" y="5449681"/>
            <a:ext cx="4543683" cy="692497"/>
          </a:xfrm>
          <a:prstGeom prst="rect">
            <a:avLst/>
          </a:prstGeom>
          <a:noFill/>
        </p:spPr>
        <p:txBody>
          <a:bodyPr wrap="square" lIns="0" tIns="0" rIns="0" bIns="0" rtlCol="0">
            <a:spAutoFit/>
          </a:bodyPr>
          <a:lstStyle/>
          <a:p>
            <a:r>
              <a:rPr lang="it-IT" sz="2400" i="1" spc="-53" dirty="0">
                <a:solidFill>
                  <a:schemeClr val="accent2">
                    <a:lumMod val="60000"/>
                    <a:lumOff val="40000"/>
                  </a:schemeClr>
                </a:solidFill>
              </a:rPr>
              <a:t>Federico Angaramo</a:t>
            </a:r>
          </a:p>
          <a:p>
            <a:r>
              <a:rPr lang="it-IT" sz="2100" spc="-53" dirty="0">
                <a:solidFill>
                  <a:schemeClr val="bg1"/>
                </a:solidFill>
              </a:rPr>
              <a:t>Microsoft Innovation Center Torino</a:t>
            </a:r>
          </a:p>
        </p:txBody>
      </p:sp>
      <p:sp>
        <p:nvSpPr>
          <p:cNvPr id="10" name="Title 1"/>
          <p:cNvSpPr txBox="1">
            <a:spLocks/>
          </p:cNvSpPr>
          <p:nvPr/>
        </p:nvSpPr>
        <p:spPr>
          <a:xfrm>
            <a:off x="-201166" y="3021639"/>
            <a:ext cx="8275834" cy="442208"/>
          </a:xfrm>
          <a:prstGeom prst="rect">
            <a:avLst/>
          </a:prstGeom>
        </p:spPr>
        <p:txBody>
          <a:bodyPr vert="horz" wrap="square" lIns="0" tIns="0" rIns="0" bIns="0" rtlCol="0" anchor="b">
            <a:noAutofit/>
          </a:bodyPr>
          <a:lstStyle>
            <a:lvl1pPr algn="l" defTabSz="914363" rtl="0" eaLnBrk="1" latinLnBrk="0" hangingPunct="1">
              <a:lnSpc>
                <a:spcPct val="90000"/>
              </a:lnSpc>
              <a:spcBef>
                <a:spcPct val="0"/>
              </a:spcBef>
              <a:buNone/>
              <a:defRPr lang="en-US" sz="6000" b="0" kern="1200" cap="none" spc="-100" baseline="0">
                <a:ln w="3175">
                  <a:noFill/>
                </a:ln>
                <a:solidFill>
                  <a:schemeClr val="tx1">
                    <a:alpha val="99000"/>
                  </a:schemeClr>
                </a:solidFill>
                <a:effectLst/>
                <a:latin typeface="+mj-lt"/>
                <a:ea typeface="+mn-ea"/>
                <a:cs typeface="Arial" charset="0"/>
              </a:defRPr>
            </a:lvl1pPr>
          </a:lstStyle>
          <a:p>
            <a:pPr algn="ctr"/>
            <a:r>
              <a:rPr lang="it-IT" sz="2100" i="1" dirty="0">
                <a:solidFill>
                  <a:schemeClr val="bg1"/>
                </a:solidFill>
              </a:rPr>
              <a:t>Empower your </a:t>
            </a:r>
            <a:r>
              <a:rPr lang="it-IT" sz="2100" i="1" dirty="0" err="1">
                <a:solidFill>
                  <a:schemeClr val="bg1"/>
                </a:solidFill>
              </a:rPr>
              <a:t>cloud</a:t>
            </a:r>
            <a:r>
              <a:rPr lang="it-IT" sz="2100" i="1" dirty="0">
                <a:solidFill>
                  <a:schemeClr val="bg1"/>
                </a:solidFill>
              </a:rPr>
              <a:t> </a:t>
            </a:r>
            <a:r>
              <a:rPr lang="it-IT" sz="2100" i="1" dirty="0" err="1">
                <a:solidFill>
                  <a:schemeClr val="bg1"/>
                </a:solidFill>
              </a:rPr>
              <a:t>IoT</a:t>
            </a:r>
            <a:r>
              <a:rPr lang="it-IT" sz="2100" i="1" dirty="0">
                <a:solidFill>
                  <a:schemeClr val="bg1"/>
                </a:solidFill>
              </a:rPr>
              <a:t> skills</a:t>
            </a:r>
          </a:p>
        </p:txBody>
      </p:sp>
      <p:sp>
        <p:nvSpPr>
          <p:cNvPr id="7" name="TextBox 6"/>
          <p:cNvSpPr txBox="1"/>
          <p:nvPr/>
        </p:nvSpPr>
        <p:spPr>
          <a:xfrm>
            <a:off x="4491583" y="5449681"/>
            <a:ext cx="4543683" cy="692497"/>
          </a:xfrm>
          <a:prstGeom prst="rect">
            <a:avLst/>
          </a:prstGeom>
          <a:noFill/>
        </p:spPr>
        <p:txBody>
          <a:bodyPr wrap="square" lIns="0" tIns="0" rIns="0" bIns="0" rtlCol="0">
            <a:spAutoFit/>
          </a:bodyPr>
          <a:lstStyle/>
          <a:p>
            <a:pPr algn="r"/>
            <a:r>
              <a:rPr lang="it-IT" sz="2400" i="1" spc="-53" dirty="0">
                <a:solidFill>
                  <a:schemeClr val="accent2">
                    <a:lumMod val="60000"/>
                    <a:lumOff val="40000"/>
                  </a:schemeClr>
                </a:solidFill>
              </a:rPr>
              <a:t>Emanuele Quacchio</a:t>
            </a:r>
          </a:p>
          <a:p>
            <a:pPr algn="r"/>
            <a:r>
              <a:rPr lang="it-IT" sz="2100" spc="-53" dirty="0">
                <a:solidFill>
                  <a:schemeClr val="bg1"/>
                </a:solidFill>
              </a:rPr>
              <a:t>STMicroelectronics</a:t>
            </a:r>
          </a:p>
        </p:txBody>
      </p:sp>
    </p:spTree>
    <p:extLst>
      <p:ext uri="{BB962C8B-B14F-4D97-AF65-F5344CB8AC3E}">
        <p14:creationId xmlns:p14="http://schemas.microsoft.com/office/powerpoint/2010/main" val="377442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FP-CLD-AZURE1  - Sensor to Cloud</a:t>
            </a:r>
          </a:p>
        </p:txBody>
      </p:sp>
      <p:sp>
        <p:nvSpPr>
          <p:cNvPr id="11" name="Rectangle 10"/>
          <p:cNvSpPr/>
          <p:nvPr/>
        </p:nvSpPr>
        <p:spPr>
          <a:xfrm>
            <a:off x="565484" y="1966699"/>
            <a:ext cx="2538663" cy="746358"/>
          </a:xfrm>
          <a:prstGeom prst="rect">
            <a:avLst/>
          </a:prstGeom>
        </p:spPr>
        <p:txBody>
          <a:bodyPr wrap="square">
            <a:spAutoFit/>
          </a:bodyPr>
          <a:lstStyle/>
          <a:p>
            <a:pPr marL="133350" indent="-133350">
              <a:spcBef>
                <a:spcPts val="300"/>
              </a:spcBef>
              <a:spcAft>
                <a:spcPts val="300"/>
              </a:spcAft>
              <a:buClr>
                <a:srgbClr val="39A9DC"/>
              </a:buClr>
              <a:buFont typeface="Arial" pitchFamily="34" charset="0"/>
              <a:buChar char="•"/>
            </a:pPr>
            <a:r>
              <a:rPr lang="en-US" sz="1950" b="1" u="sng" dirty="0">
                <a:solidFill>
                  <a:srgbClr val="002052">
                    <a:lumMod val="90000"/>
                    <a:lumOff val="10000"/>
                  </a:srgbClr>
                </a:solidFill>
                <a:latin typeface="Arial" pitchFamily="34" charset="0"/>
                <a:cs typeface="Arial" pitchFamily="34" charset="0"/>
              </a:rPr>
              <a:t>Web Dashboard</a:t>
            </a:r>
            <a:endParaRPr lang="en-US" dirty="0">
              <a:solidFill>
                <a:srgbClr val="002052">
                  <a:lumMod val="90000"/>
                  <a:lumOff val="10000"/>
                </a:srgbClr>
              </a:solidFill>
              <a:latin typeface="Arial" pitchFamily="34" charset="0"/>
              <a:cs typeface="Arial" pitchFamily="34" charset="0"/>
            </a:endParaRPr>
          </a:p>
          <a:p>
            <a:pPr marL="819150" lvl="2" indent="-133350">
              <a:spcBef>
                <a:spcPts val="300"/>
              </a:spcBef>
              <a:spcAft>
                <a:spcPts val="300"/>
              </a:spcAft>
              <a:buClr>
                <a:srgbClr val="39A9DC"/>
              </a:buClr>
              <a:buFont typeface="Arial" pitchFamily="34" charset="0"/>
              <a:buChar char="•"/>
            </a:pPr>
            <a:endParaRPr lang="en-US" dirty="0">
              <a:solidFill>
                <a:srgbClr val="002052">
                  <a:lumMod val="90000"/>
                  <a:lumOff val="10000"/>
                </a:srgbClr>
              </a:solidFill>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5042070" y="2748214"/>
            <a:ext cx="3331082" cy="1988624"/>
          </a:xfrm>
          <a:prstGeom prst="rect">
            <a:avLst/>
          </a:prstGeom>
        </p:spPr>
      </p:pic>
      <p:sp>
        <p:nvSpPr>
          <p:cNvPr id="6" name="Right Arrow 5"/>
          <p:cNvSpPr/>
          <p:nvPr/>
        </p:nvSpPr>
        <p:spPr bwMode="auto">
          <a:xfrm rot="10800000">
            <a:off x="2917657" y="3926161"/>
            <a:ext cx="1438227" cy="810677"/>
          </a:xfrm>
          <a:prstGeom prst="rightArrow">
            <a:avLst/>
          </a:prstGeom>
          <a:noFill/>
          <a:ln w="1905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ight Arrow 6"/>
          <p:cNvSpPr/>
          <p:nvPr/>
        </p:nvSpPr>
        <p:spPr bwMode="auto">
          <a:xfrm>
            <a:off x="2917657" y="2862514"/>
            <a:ext cx="1438227" cy="810677"/>
          </a:xfrm>
          <a:prstGeom prst="rightArrow">
            <a:avLst/>
          </a:prstGeom>
          <a:noFill/>
          <a:ln w="1905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924840" y="2990853"/>
            <a:ext cx="1992817" cy="553998"/>
          </a:xfrm>
          <a:prstGeom prst="rect">
            <a:avLst/>
          </a:prstGeom>
          <a:noFill/>
        </p:spPr>
        <p:txBody>
          <a:bodyPr wrap="square" lIns="0" tIns="0" rIns="0" bIns="0" rtlCol="0">
            <a:spAutoFit/>
          </a:bodyPr>
          <a:lstStyle/>
          <a:p>
            <a:r>
              <a:rPr lang="en-US" spc="-53" dirty="0">
                <a:gradFill>
                  <a:gsLst>
                    <a:gs pos="2917">
                      <a:schemeClr val="tx1"/>
                    </a:gs>
                    <a:gs pos="30000">
                      <a:schemeClr val="tx1"/>
                    </a:gs>
                  </a:gsLst>
                  <a:lin ang="5400000" scaled="0"/>
                </a:gradFill>
              </a:rPr>
              <a:t>Temp., Hum., Press.</a:t>
            </a:r>
          </a:p>
          <a:p>
            <a:r>
              <a:rPr lang="en-US" spc="-53" dirty="0">
                <a:gradFill>
                  <a:gsLst>
                    <a:gs pos="2917">
                      <a:schemeClr val="tx1"/>
                    </a:gs>
                    <a:gs pos="30000">
                      <a:schemeClr val="tx1"/>
                    </a:gs>
                  </a:gsLst>
                  <a:lin ang="5400000" scaled="0"/>
                </a:gradFill>
              </a:rPr>
              <a:t>Inertial</a:t>
            </a:r>
          </a:p>
        </p:txBody>
      </p:sp>
      <p:sp>
        <p:nvSpPr>
          <p:cNvPr id="10" name="TextBox 9"/>
          <p:cNvSpPr txBox="1"/>
          <p:nvPr/>
        </p:nvSpPr>
        <p:spPr>
          <a:xfrm>
            <a:off x="1111331" y="4019290"/>
            <a:ext cx="1992817" cy="1523494"/>
          </a:xfrm>
          <a:prstGeom prst="rect">
            <a:avLst/>
          </a:prstGeom>
          <a:noFill/>
        </p:spPr>
        <p:txBody>
          <a:bodyPr wrap="square" lIns="0" tIns="0" rIns="0" bIns="0" rtlCol="0">
            <a:spAutoFit/>
          </a:bodyPr>
          <a:lstStyle/>
          <a:p>
            <a:r>
              <a:rPr lang="en-US" spc="-53" dirty="0">
                <a:gradFill>
                  <a:gsLst>
                    <a:gs pos="2917">
                      <a:schemeClr val="tx1"/>
                    </a:gs>
                    <a:gs pos="30000">
                      <a:schemeClr val="tx1"/>
                    </a:gs>
                  </a:gsLst>
                  <a:lin ang="5400000" scaled="0"/>
                </a:gradFill>
              </a:rPr>
              <a:t>Alerts</a:t>
            </a:r>
          </a:p>
          <a:p>
            <a:r>
              <a:rPr lang="en-US" spc="-53" dirty="0">
                <a:gradFill>
                  <a:gsLst>
                    <a:gs pos="2917">
                      <a:schemeClr val="tx1"/>
                    </a:gs>
                    <a:gs pos="30000">
                      <a:schemeClr val="tx1"/>
                    </a:gs>
                  </a:gsLst>
                  <a:lin ang="5400000" scaled="0"/>
                </a:gradFill>
              </a:rPr>
              <a:t>Commands: </a:t>
            </a:r>
          </a:p>
          <a:p>
            <a:pPr marL="600075" lvl="1" indent="-257175">
              <a:buFont typeface="Arial" panose="020B0604020202020204" pitchFamily="34" charset="0"/>
              <a:buChar char="•"/>
            </a:pPr>
            <a:r>
              <a:rPr lang="en-US" sz="1500" i="1" spc="-53" dirty="0">
                <a:gradFill>
                  <a:gsLst>
                    <a:gs pos="2917">
                      <a:schemeClr val="tx1"/>
                    </a:gs>
                    <a:gs pos="30000">
                      <a:schemeClr val="tx1"/>
                    </a:gs>
                  </a:gsLst>
                  <a:lin ang="5400000" scaled="0"/>
                </a:gradFill>
              </a:rPr>
              <a:t>LED on/off</a:t>
            </a:r>
          </a:p>
          <a:p>
            <a:pPr marL="600075" lvl="1" indent="-257175">
              <a:buFont typeface="Arial" panose="020B0604020202020204" pitchFamily="34" charset="0"/>
              <a:buChar char="•"/>
            </a:pPr>
            <a:r>
              <a:rPr lang="en-US" sz="1500" i="1" spc="-53" dirty="0">
                <a:gradFill>
                  <a:gsLst>
                    <a:gs pos="2917">
                      <a:schemeClr val="tx1"/>
                    </a:gs>
                    <a:gs pos="30000">
                      <a:schemeClr val="tx1"/>
                    </a:gs>
                  </a:gsLst>
                  <a:lin ang="5400000" scaled="0"/>
                </a:gradFill>
              </a:rPr>
              <a:t>Samples freq.</a:t>
            </a:r>
          </a:p>
          <a:p>
            <a:pPr marL="600075" lvl="1" indent="-257175">
              <a:buFont typeface="Arial" panose="020B0604020202020204" pitchFamily="34" charset="0"/>
              <a:buChar char="•"/>
            </a:pPr>
            <a:r>
              <a:rPr lang="en-US" sz="1500" i="1" spc="-53" dirty="0">
                <a:gradFill>
                  <a:gsLst>
                    <a:gs pos="2917">
                      <a:schemeClr val="tx1"/>
                    </a:gs>
                    <a:gs pos="30000">
                      <a:schemeClr val="tx1"/>
                    </a:gs>
                  </a:gsLst>
                  <a:lin ang="5400000" scaled="0"/>
                </a:gradFill>
              </a:rPr>
              <a:t>Quit</a:t>
            </a:r>
          </a:p>
          <a:p>
            <a:endParaRPr lang="en-US" spc="-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30409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Overview</a:t>
            </a:r>
            <a:endParaRPr lang="it-IT" dirty="0"/>
          </a:p>
        </p:txBody>
      </p:sp>
      <p:grpSp>
        <p:nvGrpSpPr>
          <p:cNvPr id="3" name="Group 6"/>
          <p:cNvGrpSpPr/>
          <p:nvPr/>
        </p:nvGrpSpPr>
        <p:grpSpPr>
          <a:xfrm>
            <a:off x="1365478" y="2065903"/>
            <a:ext cx="6501536" cy="693100"/>
            <a:chOff x="237643" y="1965498"/>
            <a:chExt cx="8668714" cy="924133"/>
          </a:xfrm>
        </p:grpSpPr>
        <p:sp>
          <p:nvSpPr>
            <p:cNvPr id="4" name="Rectangle 315"/>
            <p:cNvSpPr/>
            <p:nvPr/>
          </p:nvSpPr>
          <p:spPr bwMode="auto">
            <a:xfrm>
              <a:off x="7232447" y="1965498"/>
              <a:ext cx="1673910" cy="924132"/>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134444" tIns="134444" rIns="134444" bIns="107555" numCol="1" rtlCol="0" anchor="t" anchorCtr="0" compatLnSpc="1">
              <a:prstTxWarp prst="textNoShape">
                <a:avLst/>
              </a:prstTxWarp>
              <a:noAutofit/>
            </a:bodyPr>
            <a:lstStyle/>
            <a:p>
              <a:pPr algn="ctr" defTabSz="685445"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Data Visualization </a:t>
              </a:r>
            </a:p>
          </p:txBody>
        </p:sp>
        <p:sp>
          <p:nvSpPr>
            <p:cNvPr id="5" name="Rectangle 316"/>
            <p:cNvSpPr/>
            <p:nvPr/>
          </p:nvSpPr>
          <p:spPr bwMode="auto">
            <a:xfrm>
              <a:off x="3422213" y="1967311"/>
              <a:ext cx="2072562" cy="92232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134444" tIns="134444" rIns="134444" bIns="107555" numCol="1" rtlCol="0" anchor="t" anchorCtr="0" compatLnSpc="1">
              <a:prstTxWarp prst="textNoShape">
                <a:avLst/>
              </a:prstTxWarp>
              <a:noAutofit/>
            </a:bodyPr>
            <a:lstStyle/>
            <a:p>
              <a:pPr algn="ctr" defTabSz="685445"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Transformation</a:t>
              </a:r>
            </a:p>
            <a:p>
              <a:pPr algn="ctr" defTabSz="685445"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(real time stream analysis)</a:t>
              </a:r>
            </a:p>
          </p:txBody>
        </p:sp>
        <p:sp>
          <p:nvSpPr>
            <p:cNvPr id="6" name="Rectangle 317"/>
            <p:cNvSpPr/>
            <p:nvPr/>
          </p:nvSpPr>
          <p:spPr bwMode="auto">
            <a:xfrm>
              <a:off x="1829928" y="1967710"/>
              <a:ext cx="1460810" cy="92192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134444" tIns="134444" rIns="134444" bIns="107555" numCol="1" rtlCol="0" anchor="t" anchorCtr="0" compatLnSpc="1">
              <a:prstTxWarp prst="textNoShape">
                <a:avLst/>
              </a:prstTxWarp>
              <a:noAutofit/>
            </a:bodyPr>
            <a:lstStyle/>
            <a:p>
              <a:pPr algn="ctr" defTabSz="685445" fontAlgn="base">
                <a:spcBef>
                  <a:spcPct val="0"/>
                </a:spcBef>
                <a:spcAft>
                  <a:spcPct val="0"/>
                </a:spcAft>
                <a:defRPr/>
              </a:pPr>
              <a:r>
                <a:rPr lang="en-US" sz="1200" kern="0" dirty="0">
                  <a:solidFill>
                    <a:srgbClr val="FFFFFF"/>
                  </a:solidFill>
                  <a:latin typeface="Segoe UI"/>
                </a:rPr>
                <a:t>Ingestion</a:t>
              </a:r>
            </a:p>
          </p:txBody>
        </p:sp>
        <p:sp>
          <p:nvSpPr>
            <p:cNvPr id="7" name="Rectangle 324"/>
            <p:cNvSpPr/>
            <p:nvPr/>
          </p:nvSpPr>
          <p:spPr bwMode="auto">
            <a:xfrm>
              <a:off x="5626250" y="1967311"/>
              <a:ext cx="1474722" cy="922319"/>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134444" tIns="134444" rIns="134444" bIns="107555" numCol="1" rtlCol="0" anchor="t" anchorCtr="0" compatLnSpc="1">
              <a:prstTxWarp prst="textNoShape">
                <a:avLst/>
              </a:prstTxWarp>
              <a:noAutofit/>
            </a:bodyPr>
            <a:lstStyle/>
            <a:p>
              <a:pPr algn="ctr" defTabSz="685445"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Long term storage</a:t>
              </a:r>
            </a:p>
          </p:txBody>
        </p:sp>
        <p:sp>
          <p:nvSpPr>
            <p:cNvPr id="8" name="Rectangle 326"/>
            <p:cNvSpPr/>
            <p:nvPr/>
          </p:nvSpPr>
          <p:spPr bwMode="auto">
            <a:xfrm>
              <a:off x="237643" y="1967312"/>
              <a:ext cx="1460810" cy="922318"/>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134444" tIns="134444" rIns="134444" bIns="107555" numCol="1" rtlCol="0" anchor="t" anchorCtr="0" compatLnSpc="1">
              <a:prstTxWarp prst="textNoShape">
                <a:avLst/>
              </a:prstTxWarp>
              <a:noAutofit/>
            </a:bodyPr>
            <a:lstStyle/>
            <a:p>
              <a:pPr algn="ctr" defTabSz="685445" fontAlgn="base">
                <a:spcBef>
                  <a:spcPct val="0"/>
                </a:spcBef>
                <a:spcAft>
                  <a:spcPct val="0"/>
                </a:spcAft>
                <a:defRPr/>
              </a:pPr>
              <a:r>
                <a:rPr lang="en-US" sz="1200" kern="0" dirty="0">
                  <a:solidFill>
                    <a:srgbClr val="FFFFFF"/>
                  </a:solidFill>
                  <a:latin typeface="Segoe UI"/>
                </a:rPr>
                <a:t>Producers</a:t>
              </a:r>
            </a:p>
          </p:txBody>
        </p:sp>
      </p:grpSp>
      <p:sp>
        <p:nvSpPr>
          <p:cNvPr id="9" name="TextBox 121"/>
          <p:cNvSpPr txBox="1"/>
          <p:nvPr/>
        </p:nvSpPr>
        <p:spPr>
          <a:xfrm>
            <a:off x="2787830" y="4825793"/>
            <a:ext cx="65" cy="230832"/>
          </a:xfrm>
          <a:prstGeom prst="rect">
            <a:avLst/>
          </a:prstGeom>
          <a:noFill/>
          <a:ln>
            <a:noFill/>
            <a:headEnd type="none" w="med" len="med"/>
            <a:tailEnd type="none" w="med" len="med"/>
          </a:ln>
        </p:spPr>
        <p:txBody>
          <a:bodyPr wrap="none" lIns="0" tIns="0" rIns="0" bIns="0" rtlCol="0">
            <a:spAutoFit/>
          </a:bodyPr>
          <a:lstStyle/>
          <a:p>
            <a:pPr defTabSz="685669">
              <a:defRPr/>
            </a:pPr>
            <a:endParaRPr lang="en-US" sz="1500" spc="-28" dirty="0">
              <a:gradFill>
                <a:gsLst>
                  <a:gs pos="0">
                    <a:prstClr val="black">
                      <a:lumMod val="65000"/>
                      <a:lumOff val="35000"/>
                    </a:prstClr>
                  </a:gs>
                  <a:gs pos="86000">
                    <a:prstClr val="black">
                      <a:lumMod val="65000"/>
                      <a:lumOff val="35000"/>
                    </a:prstClr>
                  </a:gs>
                </a:gsLst>
                <a:lin ang="5400000" scaled="0"/>
              </a:gradFill>
              <a:latin typeface="Segoe UI"/>
              <a:ea typeface="Segoe UI" pitchFamily="34" charset="0"/>
              <a:cs typeface="Segoe UI" pitchFamily="34" charset="0"/>
            </a:endParaRPr>
          </a:p>
        </p:txBody>
      </p:sp>
      <p:pic>
        <p:nvPicPr>
          <p:cNvPr id="10" name="Picture 8" descr="http://cloud-tech.azurewebsites.net/sources/images/STboa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9115" y="3218683"/>
            <a:ext cx="1208334" cy="90625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5"/>
          <p:cNvGrpSpPr/>
          <p:nvPr/>
        </p:nvGrpSpPr>
        <p:grpSpPr>
          <a:xfrm>
            <a:off x="2589527" y="3232650"/>
            <a:ext cx="1095608" cy="1282000"/>
            <a:chOff x="1839985" y="3512607"/>
            <a:chExt cx="1460810" cy="1709334"/>
          </a:xfrm>
        </p:grpSpPr>
        <p:pic>
          <p:nvPicPr>
            <p:cNvPr id="15" name="Picture 16" descr="https://azure.microsoft.com/svghandler/iot-hub?width=600&amp;height=3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297" r="20030"/>
            <a:stretch/>
          </p:blipFill>
          <p:spPr bwMode="auto">
            <a:xfrm>
              <a:off x="2157694" y="3512607"/>
              <a:ext cx="825393" cy="726179"/>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p:cNvSpPr txBox="1"/>
            <p:nvPr/>
          </p:nvSpPr>
          <p:spPr>
            <a:xfrm>
              <a:off x="1839985" y="4483277"/>
              <a:ext cx="1460810" cy="738664"/>
            </a:xfrm>
            <a:prstGeom prst="rect">
              <a:avLst/>
            </a:prstGeom>
            <a:noFill/>
          </p:spPr>
          <p:txBody>
            <a:bodyPr wrap="square" rtlCol="0">
              <a:spAutoFit/>
            </a:bodyPr>
            <a:lstStyle/>
            <a:p>
              <a:pPr algn="ctr"/>
              <a:r>
                <a:rPr lang="it-IT" sz="1500" dirty="0" err="1"/>
                <a:t>Azure</a:t>
              </a:r>
              <a:endParaRPr lang="it-IT" sz="1500" dirty="0"/>
            </a:p>
            <a:p>
              <a:pPr algn="ctr"/>
              <a:r>
                <a:rPr lang="it-IT" sz="1500" dirty="0" err="1"/>
                <a:t>IoT</a:t>
              </a:r>
              <a:r>
                <a:rPr lang="it-IT" sz="1500" dirty="0"/>
                <a:t> </a:t>
              </a:r>
              <a:r>
                <a:rPr lang="it-IT" sz="1500" dirty="0" err="1"/>
                <a:t>Hub</a:t>
              </a:r>
              <a:endParaRPr lang="it-IT" sz="1500" dirty="0"/>
            </a:p>
          </p:txBody>
        </p:sp>
      </p:grpSp>
      <p:grpSp>
        <p:nvGrpSpPr>
          <p:cNvPr id="17" name="Group 4"/>
          <p:cNvGrpSpPr/>
          <p:nvPr/>
        </p:nvGrpSpPr>
        <p:grpSpPr>
          <a:xfrm>
            <a:off x="3992897" y="3188285"/>
            <a:ext cx="1098443" cy="1517194"/>
            <a:chOff x="3689811" y="3481597"/>
            <a:chExt cx="1464590" cy="2022924"/>
          </a:xfrm>
        </p:grpSpPr>
        <p:sp>
          <p:nvSpPr>
            <p:cNvPr id="18" name="CasellaDiTesto 17"/>
            <p:cNvSpPr txBox="1"/>
            <p:nvPr/>
          </p:nvSpPr>
          <p:spPr>
            <a:xfrm>
              <a:off x="3689811" y="4458081"/>
              <a:ext cx="1464590" cy="1046440"/>
            </a:xfrm>
            <a:prstGeom prst="rect">
              <a:avLst/>
            </a:prstGeom>
            <a:noFill/>
          </p:spPr>
          <p:txBody>
            <a:bodyPr wrap="square" rtlCol="0">
              <a:spAutoFit/>
            </a:bodyPr>
            <a:lstStyle/>
            <a:p>
              <a:pPr algn="ctr"/>
              <a:r>
                <a:rPr lang="it-IT" sz="1500" dirty="0"/>
                <a:t>Azure</a:t>
              </a:r>
            </a:p>
            <a:p>
              <a:pPr algn="ctr"/>
              <a:r>
                <a:rPr lang="it-IT" sz="1500" dirty="0"/>
                <a:t>Stream Analytics</a:t>
              </a:r>
            </a:p>
          </p:txBody>
        </p:sp>
        <p:pic>
          <p:nvPicPr>
            <p:cNvPr id="19" name="Picture 2" descr="https://azure.microsoft.com/svghandler/stream-analytics?width=600&amp;height=31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637" r="8598"/>
            <a:stretch/>
          </p:blipFill>
          <p:spPr bwMode="auto">
            <a:xfrm>
              <a:off x="3821621" y="3481597"/>
              <a:ext cx="1193679" cy="757189"/>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ight Arrow 12"/>
          <p:cNvSpPr/>
          <p:nvPr/>
        </p:nvSpPr>
        <p:spPr>
          <a:xfrm>
            <a:off x="2461086" y="3487539"/>
            <a:ext cx="321541" cy="136113"/>
          </a:xfrm>
          <a:prstGeom prst="righ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7" name="Right Arrow 38"/>
          <p:cNvSpPr/>
          <p:nvPr/>
        </p:nvSpPr>
        <p:spPr>
          <a:xfrm>
            <a:off x="3655299" y="3490311"/>
            <a:ext cx="391273" cy="136113"/>
          </a:xfrm>
          <a:prstGeom prst="righ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8" name="Right Arrow 39"/>
          <p:cNvSpPr/>
          <p:nvPr/>
        </p:nvSpPr>
        <p:spPr>
          <a:xfrm>
            <a:off x="5091340" y="3490311"/>
            <a:ext cx="1421635" cy="161151"/>
          </a:xfrm>
          <a:prstGeom prst="righ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9" name="Right Arrow 40"/>
          <p:cNvSpPr/>
          <p:nvPr/>
        </p:nvSpPr>
        <p:spPr>
          <a:xfrm rot="2221288">
            <a:off x="4986919" y="3936440"/>
            <a:ext cx="742087" cy="159560"/>
          </a:xfrm>
          <a:prstGeom prst="righ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30" name="Left Bracket 15"/>
          <p:cNvSpPr/>
          <p:nvPr/>
        </p:nvSpPr>
        <p:spPr>
          <a:xfrm>
            <a:off x="6570891" y="2925247"/>
            <a:ext cx="118263" cy="2236787"/>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sz="1350"/>
          </a:p>
        </p:txBody>
      </p:sp>
      <p:cxnSp>
        <p:nvCxnSpPr>
          <p:cNvPr id="31" name="Straight Connector 17"/>
          <p:cNvCxnSpPr/>
          <p:nvPr/>
        </p:nvCxnSpPr>
        <p:spPr>
          <a:xfrm>
            <a:off x="2558849" y="2925247"/>
            <a:ext cx="0" cy="2538428"/>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32" name="TextBox 18"/>
          <p:cNvSpPr txBox="1"/>
          <p:nvPr/>
        </p:nvSpPr>
        <p:spPr>
          <a:xfrm>
            <a:off x="2604981" y="5237053"/>
            <a:ext cx="921380" cy="300082"/>
          </a:xfrm>
          <a:prstGeom prst="rect">
            <a:avLst/>
          </a:prstGeom>
          <a:noFill/>
        </p:spPr>
        <p:txBody>
          <a:bodyPr wrap="square" rtlCol="0">
            <a:spAutoFit/>
          </a:bodyPr>
          <a:lstStyle/>
          <a:p>
            <a:r>
              <a:rPr lang="it-IT" sz="1350" dirty="0"/>
              <a:t>Cloud</a:t>
            </a:r>
          </a:p>
        </p:txBody>
      </p:sp>
      <p:sp>
        <p:nvSpPr>
          <p:cNvPr id="33" name="TextBox 34"/>
          <p:cNvSpPr txBox="1"/>
          <p:nvPr/>
        </p:nvSpPr>
        <p:spPr>
          <a:xfrm>
            <a:off x="1579553" y="5232391"/>
            <a:ext cx="921380" cy="300082"/>
          </a:xfrm>
          <a:prstGeom prst="rect">
            <a:avLst/>
          </a:prstGeom>
          <a:noFill/>
        </p:spPr>
        <p:txBody>
          <a:bodyPr wrap="square" rtlCol="0">
            <a:spAutoFit/>
          </a:bodyPr>
          <a:lstStyle/>
          <a:p>
            <a:pPr algn="r"/>
            <a:r>
              <a:rPr lang="it-IT" sz="1350" dirty="0"/>
              <a:t>Field</a:t>
            </a:r>
          </a:p>
        </p:txBody>
      </p:sp>
      <p:pic>
        <p:nvPicPr>
          <p:cNvPr id="34" name="Immagin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3364" y="4364318"/>
            <a:ext cx="1338569" cy="702749"/>
          </a:xfrm>
          <a:prstGeom prst="rect">
            <a:avLst/>
          </a:prstGeom>
        </p:spPr>
      </p:pic>
      <p:sp>
        <p:nvSpPr>
          <p:cNvPr id="35" name="Rettangolo arrotondato 34"/>
          <p:cNvSpPr/>
          <p:nvPr/>
        </p:nvSpPr>
        <p:spPr bwMode="auto">
          <a:xfrm>
            <a:off x="1172497" y="2811411"/>
            <a:ext cx="2639459" cy="1946788"/>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it-IT" sz="1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Immagin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1440" y="3471858"/>
            <a:ext cx="1635714" cy="1428572"/>
          </a:xfrm>
          <a:prstGeom prst="rect">
            <a:avLst/>
          </a:prstGeom>
        </p:spPr>
      </p:pic>
    </p:spTree>
    <p:extLst>
      <p:ext uri="{BB962C8B-B14F-4D97-AF65-F5344CB8AC3E}">
        <p14:creationId xmlns:p14="http://schemas.microsoft.com/office/powerpoint/2010/main" val="2502216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Device </a:t>
            </a:r>
            <a:r>
              <a:rPr lang="it-IT" dirty="0" err="1"/>
              <a:t>registration</a:t>
            </a:r>
            <a:endParaRPr lang="it-IT" dirty="0"/>
          </a:p>
        </p:txBody>
      </p:sp>
      <p:sp>
        <p:nvSpPr>
          <p:cNvPr id="9" name="TextBox 121"/>
          <p:cNvSpPr txBox="1"/>
          <p:nvPr/>
        </p:nvSpPr>
        <p:spPr>
          <a:xfrm>
            <a:off x="2787830" y="4656191"/>
            <a:ext cx="65" cy="230832"/>
          </a:xfrm>
          <a:prstGeom prst="rect">
            <a:avLst/>
          </a:prstGeom>
          <a:noFill/>
          <a:ln>
            <a:noFill/>
            <a:headEnd type="none" w="med" len="med"/>
            <a:tailEnd type="none" w="med" len="med"/>
          </a:ln>
        </p:spPr>
        <p:txBody>
          <a:bodyPr wrap="none" lIns="0" tIns="0" rIns="0" bIns="0" rtlCol="0">
            <a:spAutoFit/>
          </a:bodyPr>
          <a:lstStyle/>
          <a:p>
            <a:pPr defTabSz="685669">
              <a:defRPr/>
            </a:pPr>
            <a:endParaRPr lang="en-US" sz="1500" spc="-28" dirty="0">
              <a:gradFill>
                <a:gsLst>
                  <a:gs pos="0">
                    <a:prstClr val="black">
                      <a:lumMod val="65000"/>
                      <a:lumOff val="35000"/>
                    </a:prstClr>
                  </a:gs>
                  <a:gs pos="86000">
                    <a:prstClr val="black">
                      <a:lumMod val="65000"/>
                      <a:lumOff val="35000"/>
                    </a:prstClr>
                  </a:gs>
                </a:gsLst>
                <a:lin ang="5400000" scaled="0"/>
              </a:gradFill>
              <a:latin typeface="Segoe UI"/>
              <a:ea typeface="Segoe UI" pitchFamily="34" charset="0"/>
              <a:cs typeface="Segoe UI" pitchFamily="34" charset="0"/>
            </a:endParaRPr>
          </a:p>
        </p:txBody>
      </p:sp>
      <p:pic>
        <p:nvPicPr>
          <p:cNvPr id="10" name="Picture 8" descr="http://cloud-tech.azurewebsites.net/sources/images/STboa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5017" y="3112400"/>
            <a:ext cx="1208334" cy="90625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5"/>
          <p:cNvGrpSpPr/>
          <p:nvPr/>
        </p:nvGrpSpPr>
        <p:grpSpPr>
          <a:xfrm>
            <a:off x="6283998" y="3099307"/>
            <a:ext cx="1095608" cy="1282000"/>
            <a:chOff x="1839985" y="3512607"/>
            <a:chExt cx="1460810" cy="1709334"/>
          </a:xfrm>
        </p:grpSpPr>
        <p:pic>
          <p:nvPicPr>
            <p:cNvPr id="15" name="Picture 16" descr="https://azure.microsoft.com/svghandler/iot-hub?width=600&amp;height=3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297" r="20030"/>
            <a:stretch/>
          </p:blipFill>
          <p:spPr bwMode="auto">
            <a:xfrm>
              <a:off x="2157694" y="3512607"/>
              <a:ext cx="825393" cy="726179"/>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p:cNvSpPr txBox="1"/>
            <p:nvPr/>
          </p:nvSpPr>
          <p:spPr>
            <a:xfrm>
              <a:off x="1839985" y="4483277"/>
              <a:ext cx="1460810" cy="738664"/>
            </a:xfrm>
            <a:prstGeom prst="rect">
              <a:avLst/>
            </a:prstGeom>
            <a:noFill/>
          </p:spPr>
          <p:txBody>
            <a:bodyPr wrap="square" rtlCol="0">
              <a:spAutoFit/>
            </a:bodyPr>
            <a:lstStyle/>
            <a:p>
              <a:pPr algn="ctr"/>
              <a:r>
                <a:rPr lang="it-IT" sz="1500" dirty="0" err="1"/>
                <a:t>Azure</a:t>
              </a:r>
              <a:endParaRPr lang="it-IT" sz="1500" dirty="0"/>
            </a:p>
            <a:p>
              <a:pPr algn="ctr"/>
              <a:r>
                <a:rPr lang="it-IT" sz="1500" dirty="0" err="1"/>
                <a:t>IoT</a:t>
              </a:r>
              <a:r>
                <a:rPr lang="it-IT" sz="1500" dirty="0"/>
                <a:t> </a:t>
              </a:r>
              <a:r>
                <a:rPr lang="it-IT" sz="1500" dirty="0" err="1"/>
                <a:t>Hub</a:t>
              </a:r>
              <a:endParaRPr lang="it-IT" sz="1500" dirty="0"/>
            </a:p>
          </p:txBody>
        </p:sp>
      </p:grpSp>
      <p:cxnSp>
        <p:nvCxnSpPr>
          <p:cNvPr id="31" name="Straight Connector 17"/>
          <p:cNvCxnSpPr/>
          <p:nvPr/>
        </p:nvCxnSpPr>
        <p:spPr>
          <a:xfrm>
            <a:off x="2558849" y="1823269"/>
            <a:ext cx="0" cy="3640406"/>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32" name="TextBox 18"/>
          <p:cNvSpPr txBox="1"/>
          <p:nvPr/>
        </p:nvSpPr>
        <p:spPr>
          <a:xfrm>
            <a:off x="2604981" y="5067451"/>
            <a:ext cx="921380" cy="300082"/>
          </a:xfrm>
          <a:prstGeom prst="rect">
            <a:avLst/>
          </a:prstGeom>
          <a:noFill/>
        </p:spPr>
        <p:txBody>
          <a:bodyPr wrap="square" rtlCol="0">
            <a:spAutoFit/>
          </a:bodyPr>
          <a:lstStyle/>
          <a:p>
            <a:r>
              <a:rPr lang="it-IT" sz="1350" dirty="0"/>
              <a:t>Cloud</a:t>
            </a:r>
          </a:p>
        </p:txBody>
      </p:sp>
      <p:sp>
        <p:nvSpPr>
          <p:cNvPr id="33" name="TextBox 34"/>
          <p:cNvSpPr txBox="1"/>
          <p:nvPr/>
        </p:nvSpPr>
        <p:spPr>
          <a:xfrm>
            <a:off x="1579553" y="5062789"/>
            <a:ext cx="921380" cy="300082"/>
          </a:xfrm>
          <a:prstGeom prst="rect">
            <a:avLst/>
          </a:prstGeom>
          <a:noFill/>
        </p:spPr>
        <p:txBody>
          <a:bodyPr wrap="square" rtlCol="0">
            <a:spAutoFit/>
          </a:bodyPr>
          <a:lstStyle/>
          <a:p>
            <a:pPr algn="r"/>
            <a:r>
              <a:rPr lang="it-IT" sz="1350" dirty="0"/>
              <a:t>Field</a:t>
            </a:r>
          </a:p>
        </p:txBody>
      </p:sp>
      <p:pic>
        <p:nvPicPr>
          <p:cNvPr id="21" name="Immagin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361" y="1849917"/>
            <a:ext cx="1378744" cy="1293019"/>
          </a:xfrm>
          <a:prstGeom prst="rect">
            <a:avLst/>
          </a:prstGeom>
        </p:spPr>
      </p:pic>
      <p:sp>
        <p:nvSpPr>
          <p:cNvPr id="38" name="TextBox 14"/>
          <p:cNvSpPr txBox="1"/>
          <p:nvPr/>
        </p:nvSpPr>
        <p:spPr>
          <a:xfrm>
            <a:off x="3246841" y="3104943"/>
            <a:ext cx="1937783" cy="377812"/>
          </a:xfrm>
          <a:prstGeom prst="flowChartOffpageConnector">
            <a:avLst/>
          </a:prstGeom>
          <a:noFill/>
        </p:spPr>
        <p:txBody>
          <a:bodyPr wrap="square" rtlCol="0">
            <a:spAutoFit/>
          </a:bodyPr>
          <a:lstStyle/>
          <a:p>
            <a:pPr algn="ctr" defTabSz="672290">
              <a:defRPr/>
            </a:pPr>
            <a:r>
              <a:rPr lang="en-US" sz="1377" b="1" kern="0" cap="all" dirty="0" err="1"/>
              <a:t>Api</a:t>
            </a:r>
            <a:r>
              <a:rPr lang="en-US" sz="1377" b="1" kern="0" cap="all" dirty="0"/>
              <a:t> Apps</a:t>
            </a:r>
          </a:p>
        </p:txBody>
      </p:sp>
      <p:cxnSp>
        <p:nvCxnSpPr>
          <p:cNvPr id="24" name="Connettore 2 23"/>
          <p:cNvCxnSpPr/>
          <p:nvPr/>
        </p:nvCxnSpPr>
        <p:spPr>
          <a:xfrm flipV="1">
            <a:off x="2242107" y="2315998"/>
            <a:ext cx="1238755" cy="820318"/>
          </a:xfrm>
          <a:prstGeom prst="straightConnector1">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Connettore 2 39"/>
          <p:cNvCxnSpPr/>
          <p:nvPr/>
        </p:nvCxnSpPr>
        <p:spPr>
          <a:xfrm>
            <a:off x="4905105" y="2324564"/>
            <a:ext cx="1570351" cy="598038"/>
          </a:xfrm>
          <a:prstGeom prst="straightConnector1">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Connettore 2 43"/>
          <p:cNvCxnSpPr/>
          <p:nvPr/>
        </p:nvCxnSpPr>
        <p:spPr>
          <a:xfrm flipH="1" flipV="1">
            <a:off x="4850865" y="2606245"/>
            <a:ext cx="1401929" cy="522209"/>
          </a:xfrm>
          <a:prstGeom prst="straightConnector1">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Connettore 2 48"/>
          <p:cNvCxnSpPr>
            <a:stCxn id="21" idx="1"/>
          </p:cNvCxnSpPr>
          <p:nvPr/>
        </p:nvCxnSpPr>
        <p:spPr>
          <a:xfrm flipH="1">
            <a:off x="2359743" y="2496426"/>
            <a:ext cx="1166618" cy="783071"/>
          </a:xfrm>
          <a:prstGeom prst="straightConnector1">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Connettore 2 51"/>
          <p:cNvCxnSpPr/>
          <p:nvPr/>
        </p:nvCxnSpPr>
        <p:spPr>
          <a:xfrm flipV="1">
            <a:off x="2359742" y="3836325"/>
            <a:ext cx="4011561" cy="18385"/>
          </a:xfrm>
          <a:prstGeom prst="straightConnector1">
            <a:avLst/>
          </a:prstGeom>
          <a:ln w="114300"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pic>
        <p:nvPicPr>
          <p:cNvPr id="3" name="Immagine 2"/>
          <p:cNvPicPr>
            <a:picLocks noChangeAspect="1"/>
          </p:cNvPicPr>
          <p:nvPr/>
        </p:nvPicPr>
        <p:blipFill>
          <a:blip r:embed="rId6"/>
          <a:stretch>
            <a:fillRect/>
          </a:stretch>
        </p:blipFill>
        <p:spPr>
          <a:xfrm>
            <a:off x="6666270" y="5362871"/>
            <a:ext cx="2283072" cy="1143752"/>
          </a:xfrm>
          <a:prstGeom prst="rect">
            <a:avLst/>
          </a:prstGeom>
          <a:ln>
            <a:solidFill>
              <a:schemeClr val="accent5"/>
            </a:solidFill>
          </a:ln>
          <a:effectLst>
            <a:outerShdw blurRad="50800" dist="38100" dir="13500000" algn="br" rotWithShape="0">
              <a:prstClr val="black">
                <a:alpha val="40000"/>
              </a:prstClr>
            </a:outerShdw>
          </a:effectLst>
        </p:spPr>
      </p:pic>
      <p:sp>
        <p:nvSpPr>
          <p:cNvPr id="6" name="Ovale 5"/>
          <p:cNvSpPr/>
          <p:nvPr/>
        </p:nvSpPr>
        <p:spPr bwMode="auto">
          <a:xfrm>
            <a:off x="2628110" y="2463227"/>
            <a:ext cx="214593" cy="215449"/>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it-IT" sz="1050" b="1" dirty="0">
                <a:gradFill>
                  <a:gsLst>
                    <a:gs pos="0">
                      <a:srgbClr val="FFFFFF"/>
                    </a:gs>
                    <a:gs pos="100000">
                      <a:srgbClr val="FFFFFF"/>
                    </a:gs>
                  </a:gsLst>
                  <a:lin ang="5400000" scaled="0"/>
                </a:gradFill>
                <a:ea typeface="Segoe UI" pitchFamily="34" charset="0"/>
                <a:cs typeface="Segoe UI" pitchFamily="34" charset="0"/>
              </a:rPr>
              <a:t>1</a:t>
            </a:r>
          </a:p>
        </p:txBody>
      </p:sp>
      <p:sp>
        <p:nvSpPr>
          <p:cNvPr id="22" name="Ovale 21"/>
          <p:cNvSpPr/>
          <p:nvPr/>
        </p:nvSpPr>
        <p:spPr bwMode="auto">
          <a:xfrm>
            <a:off x="5444533" y="2611818"/>
            <a:ext cx="214593" cy="215449"/>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it-IT" sz="1050" b="1" dirty="0">
                <a:gradFill>
                  <a:gsLst>
                    <a:gs pos="0">
                      <a:srgbClr val="FFFFFF"/>
                    </a:gs>
                    <a:gs pos="100000">
                      <a:srgbClr val="FFFFFF"/>
                    </a:gs>
                  </a:gsLst>
                  <a:lin ang="5400000" scaled="0"/>
                </a:gradFill>
                <a:ea typeface="Segoe UI" pitchFamily="34" charset="0"/>
                <a:cs typeface="Segoe UI" pitchFamily="34" charset="0"/>
              </a:rPr>
              <a:t>2</a:t>
            </a:r>
          </a:p>
        </p:txBody>
      </p:sp>
      <p:sp>
        <p:nvSpPr>
          <p:cNvPr id="23" name="Ovale 22"/>
          <p:cNvSpPr/>
          <p:nvPr/>
        </p:nvSpPr>
        <p:spPr bwMode="auto">
          <a:xfrm>
            <a:off x="2966479" y="2909895"/>
            <a:ext cx="214593" cy="215449"/>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it-IT" sz="1050" b="1" dirty="0">
                <a:gradFill>
                  <a:gsLst>
                    <a:gs pos="0">
                      <a:srgbClr val="FFFFFF"/>
                    </a:gs>
                    <a:gs pos="100000">
                      <a:srgbClr val="FFFFFF"/>
                    </a:gs>
                  </a:gsLst>
                  <a:lin ang="5400000" scaled="0"/>
                </a:gradFill>
                <a:ea typeface="Segoe UI" pitchFamily="34" charset="0"/>
                <a:cs typeface="Segoe UI" pitchFamily="34" charset="0"/>
              </a:rPr>
              <a:t>3</a:t>
            </a:r>
          </a:p>
        </p:txBody>
      </p:sp>
      <p:sp>
        <p:nvSpPr>
          <p:cNvPr id="26" name="Ovale 25"/>
          <p:cNvSpPr/>
          <p:nvPr/>
        </p:nvSpPr>
        <p:spPr bwMode="auto">
          <a:xfrm>
            <a:off x="4216088" y="3956955"/>
            <a:ext cx="214593" cy="215449"/>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it-IT" sz="1050" b="1" dirty="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4048133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40"/>
                                        </p:tgtEl>
                                      </p:cBhvr>
                                    </p:animEffect>
                                    <p:set>
                                      <p:cBhvr>
                                        <p:cTn id="48" dur="1" fill="hold">
                                          <p:stCondLst>
                                            <p:cond delay="499"/>
                                          </p:stCondLst>
                                        </p:cTn>
                                        <p:tgtEl>
                                          <p:spTgt spid="40"/>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44"/>
                                        </p:tgtEl>
                                      </p:cBhvr>
                                    </p:animEffect>
                                    <p:set>
                                      <p:cBhvr>
                                        <p:cTn id="51" dur="1" fill="hold">
                                          <p:stCondLst>
                                            <p:cond delay="499"/>
                                          </p:stCondLst>
                                        </p:cTn>
                                        <p:tgtEl>
                                          <p:spTgt spid="4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49"/>
                                        </p:tgtEl>
                                      </p:cBhvr>
                                    </p:animEffect>
                                    <p:set>
                                      <p:cBhvr>
                                        <p:cTn id="57" dur="1" fill="hold">
                                          <p:stCondLst>
                                            <p:cond delay="499"/>
                                          </p:stCondLst>
                                        </p:cTn>
                                        <p:tgtEl>
                                          <p:spTgt spid="49"/>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3"/>
                                        </p:tgtEl>
                                      </p:cBhvr>
                                    </p:animEffect>
                                    <p:set>
                                      <p:cBhvr>
                                        <p:cTn id="60" dur="1" fill="hold">
                                          <p:stCondLst>
                                            <p:cond delay="499"/>
                                          </p:stCondLst>
                                        </p:cTn>
                                        <p:tgtEl>
                                          <p:spTgt spid="23"/>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6" grpId="0" animBg="1"/>
      <p:bldP spid="6" grpId="1" animBg="1"/>
      <p:bldP spid="22" grpId="0" animBg="1"/>
      <p:bldP spid="22" grpId="1" animBg="1"/>
      <p:bldP spid="23" grpId="0" animBg="1"/>
      <p:bldP spid="23" grpId="1"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Overview</a:t>
            </a:r>
            <a:endParaRPr lang="it-IT" dirty="0"/>
          </a:p>
        </p:txBody>
      </p:sp>
      <p:grpSp>
        <p:nvGrpSpPr>
          <p:cNvPr id="3" name="Group 6"/>
          <p:cNvGrpSpPr/>
          <p:nvPr/>
        </p:nvGrpSpPr>
        <p:grpSpPr>
          <a:xfrm>
            <a:off x="1365478" y="2065903"/>
            <a:ext cx="6501536" cy="693100"/>
            <a:chOff x="237643" y="1965498"/>
            <a:chExt cx="8668714" cy="924133"/>
          </a:xfrm>
        </p:grpSpPr>
        <p:sp>
          <p:nvSpPr>
            <p:cNvPr id="4" name="Rectangle 315"/>
            <p:cNvSpPr/>
            <p:nvPr/>
          </p:nvSpPr>
          <p:spPr bwMode="auto">
            <a:xfrm>
              <a:off x="7232447" y="1965498"/>
              <a:ext cx="1673910" cy="924132"/>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134444" tIns="134444" rIns="134444" bIns="107555" numCol="1" rtlCol="0" anchor="t" anchorCtr="0" compatLnSpc="1">
              <a:prstTxWarp prst="textNoShape">
                <a:avLst/>
              </a:prstTxWarp>
              <a:noAutofit/>
            </a:bodyPr>
            <a:lstStyle/>
            <a:p>
              <a:pPr algn="ctr" defTabSz="685445"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Data Visualization </a:t>
              </a:r>
            </a:p>
          </p:txBody>
        </p:sp>
        <p:sp>
          <p:nvSpPr>
            <p:cNvPr id="5" name="Rectangle 316"/>
            <p:cNvSpPr/>
            <p:nvPr/>
          </p:nvSpPr>
          <p:spPr bwMode="auto">
            <a:xfrm>
              <a:off x="3422213" y="1967311"/>
              <a:ext cx="2072562" cy="92232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134444" tIns="134444" rIns="134444" bIns="107555" numCol="1" rtlCol="0" anchor="t" anchorCtr="0" compatLnSpc="1">
              <a:prstTxWarp prst="textNoShape">
                <a:avLst/>
              </a:prstTxWarp>
              <a:noAutofit/>
            </a:bodyPr>
            <a:lstStyle/>
            <a:p>
              <a:pPr algn="ctr" defTabSz="685445"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Transformation</a:t>
              </a:r>
            </a:p>
            <a:p>
              <a:pPr algn="ctr" defTabSz="685445"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(real time stream analysis)</a:t>
              </a:r>
            </a:p>
          </p:txBody>
        </p:sp>
        <p:sp>
          <p:nvSpPr>
            <p:cNvPr id="6" name="Rectangle 317"/>
            <p:cNvSpPr/>
            <p:nvPr/>
          </p:nvSpPr>
          <p:spPr bwMode="auto">
            <a:xfrm>
              <a:off x="1829928" y="1967710"/>
              <a:ext cx="1460810" cy="92192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134444" tIns="134444" rIns="134444" bIns="107555" numCol="1" rtlCol="0" anchor="t" anchorCtr="0" compatLnSpc="1">
              <a:prstTxWarp prst="textNoShape">
                <a:avLst/>
              </a:prstTxWarp>
              <a:noAutofit/>
            </a:bodyPr>
            <a:lstStyle/>
            <a:p>
              <a:pPr algn="ctr" defTabSz="685445" fontAlgn="base">
                <a:spcBef>
                  <a:spcPct val="0"/>
                </a:spcBef>
                <a:spcAft>
                  <a:spcPct val="0"/>
                </a:spcAft>
                <a:defRPr/>
              </a:pPr>
              <a:r>
                <a:rPr lang="en-US" sz="1200" kern="0" dirty="0">
                  <a:solidFill>
                    <a:srgbClr val="FFFFFF"/>
                  </a:solidFill>
                  <a:latin typeface="Segoe UI"/>
                </a:rPr>
                <a:t>Ingestion</a:t>
              </a:r>
            </a:p>
          </p:txBody>
        </p:sp>
        <p:sp>
          <p:nvSpPr>
            <p:cNvPr id="7" name="Rectangle 324"/>
            <p:cNvSpPr/>
            <p:nvPr/>
          </p:nvSpPr>
          <p:spPr bwMode="auto">
            <a:xfrm>
              <a:off x="5626250" y="1967311"/>
              <a:ext cx="1474722" cy="922319"/>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134444" tIns="134444" rIns="134444" bIns="107555" numCol="1" rtlCol="0" anchor="t" anchorCtr="0" compatLnSpc="1">
              <a:prstTxWarp prst="textNoShape">
                <a:avLst/>
              </a:prstTxWarp>
              <a:noAutofit/>
            </a:bodyPr>
            <a:lstStyle/>
            <a:p>
              <a:pPr algn="ctr" defTabSz="685445"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Long term storage</a:t>
              </a:r>
            </a:p>
          </p:txBody>
        </p:sp>
        <p:sp>
          <p:nvSpPr>
            <p:cNvPr id="8" name="Rectangle 326"/>
            <p:cNvSpPr/>
            <p:nvPr/>
          </p:nvSpPr>
          <p:spPr bwMode="auto">
            <a:xfrm>
              <a:off x="237643" y="1967312"/>
              <a:ext cx="1460810" cy="922318"/>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134444" tIns="134444" rIns="134444" bIns="107555" numCol="1" rtlCol="0" anchor="t" anchorCtr="0" compatLnSpc="1">
              <a:prstTxWarp prst="textNoShape">
                <a:avLst/>
              </a:prstTxWarp>
              <a:noAutofit/>
            </a:bodyPr>
            <a:lstStyle/>
            <a:p>
              <a:pPr algn="ctr" defTabSz="685445" fontAlgn="base">
                <a:spcBef>
                  <a:spcPct val="0"/>
                </a:spcBef>
                <a:spcAft>
                  <a:spcPct val="0"/>
                </a:spcAft>
                <a:defRPr/>
              </a:pPr>
              <a:r>
                <a:rPr lang="en-US" sz="1200" kern="0" dirty="0">
                  <a:solidFill>
                    <a:srgbClr val="FFFFFF"/>
                  </a:solidFill>
                  <a:latin typeface="Segoe UI"/>
                </a:rPr>
                <a:t>Producers</a:t>
              </a:r>
            </a:p>
          </p:txBody>
        </p:sp>
      </p:grpSp>
      <p:sp>
        <p:nvSpPr>
          <p:cNvPr id="9" name="TextBox 121"/>
          <p:cNvSpPr txBox="1"/>
          <p:nvPr/>
        </p:nvSpPr>
        <p:spPr>
          <a:xfrm>
            <a:off x="2787830" y="4825793"/>
            <a:ext cx="65" cy="230832"/>
          </a:xfrm>
          <a:prstGeom prst="rect">
            <a:avLst/>
          </a:prstGeom>
          <a:noFill/>
          <a:ln>
            <a:noFill/>
            <a:headEnd type="none" w="med" len="med"/>
            <a:tailEnd type="none" w="med" len="med"/>
          </a:ln>
        </p:spPr>
        <p:txBody>
          <a:bodyPr wrap="none" lIns="0" tIns="0" rIns="0" bIns="0" rtlCol="0">
            <a:spAutoFit/>
          </a:bodyPr>
          <a:lstStyle/>
          <a:p>
            <a:pPr defTabSz="685669">
              <a:defRPr/>
            </a:pPr>
            <a:endParaRPr lang="en-US" sz="1500" spc="-28" dirty="0">
              <a:gradFill>
                <a:gsLst>
                  <a:gs pos="0">
                    <a:prstClr val="black">
                      <a:lumMod val="65000"/>
                      <a:lumOff val="35000"/>
                    </a:prstClr>
                  </a:gs>
                  <a:gs pos="86000">
                    <a:prstClr val="black">
                      <a:lumMod val="65000"/>
                      <a:lumOff val="35000"/>
                    </a:prstClr>
                  </a:gs>
                </a:gsLst>
                <a:lin ang="5400000" scaled="0"/>
              </a:gradFill>
              <a:latin typeface="Segoe UI"/>
              <a:ea typeface="Segoe UI" pitchFamily="34" charset="0"/>
              <a:cs typeface="Segoe UI" pitchFamily="34" charset="0"/>
            </a:endParaRPr>
          </a:p>
        </p:txBody>
      </p:sp>
      <p:pic>
        <p:nvPicPr>
          <p:cNvPr id="10" name="Picture 8" descr="http://cloud-tech.azurewebsites.net/sources/images/STboa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9115" y="3218683"/>
            <a:ext cx="1208334" cy="90625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5"/>
          <p:cNvGrpSpPr/>
          <p:nvPr/>
        </p:nvGrpSpPr>
        <p:grpSpPr>
          <a:xfrm>
            <a:off x="2589527" y="3232650"/>
            <a:ext cx="1095608" cy="1282000"/>
            <a:chOff x="1839985" y="3512607"/>
            <a:chExt cx="1460810" cy="1709334"/>
          </a:xfrm>
        </p:grpSpPr>
        <p:pic>
          <p:nvPicPr>
            <p:cNvPr id="15" name="Picture 16" descr="https://azure.microsoft.com/svghandler/iot-hub?width=600&amp;height=3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297" r="20030"/>
            <a:stretch/>
          </p:blipFill>
          <p:spPr bwMode="auto">
            <a:xfrm>
              <a:off x="2157694" y="3512607"/>
              <a:ext cx="825393" cy="726179"/>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p:cNvSpPr txBox="1"/>
            <p:nvPr/>
          </p:nvSpPr>
          <p:spPr>
            <a:xfrm>
              <a:off x="1839985" y="4483277"/>
              <a:ext cx="1460810" cy="738664"/>
            </a:xfrm>
            <a:prstGeom prst="rect">
              <a:avLst/>
            </a:prstGeom>
            <a:noFill/>
          </p:spPr>
          <p:txBody>
            <a:bodyPr wrap="square" rtlCol="0">
              <a:spAutoFit/>
            </a:bodyPr>
            <a:lstStyle/>
            <a:p>
              <a:pPr algn="ctr"/>
              <a:r>
                <a:rPr lang="it-IT" sz="1500" dirty="0" err="1"/>
                <a:t>Azure</a:t>
              </a:r>
              <a:endParaRPr lang="it-IT" sz="1500" dirty="0"/>
            </a:p>
            <a:p>
              <a:pPr algn="ctr"/>
              <a:r>
                <a:rPr lang="it-IT" sz="1500" dirty="0" err="1"/>
                <a:t>IoT</a:t>
              </a:r>
              <a:r>
                <a:rPr lang="it-IT" sz="1500" dirty="0"/>
                <a:t> </a:t>
              </a:r>
              <a:r>
                <a:rPr lang="it-IT" sz="1500" dirty="0" err="1"/>
                <a:t>Hub</a:t>
              </a:r>
              <a:endParaRPr lang="it-IT" sz="1500" dirty="0"/>
            </a:p>
          </p:txBody>
        </p:sp>
      </p:grpSp>
      <p:grpSp>
        <p:nvGrpSpPr>
          <p:cNvPr id="17" name="Group 4"/>
          <p:cNvGrpSpPr/>
          <p:nvPr/>
        </p:nvGrpSpPr>
        <p:grpSpPr>
          <a:xfrm>
            <a:off x="3992897" y="3188285"/>
            <a:ext cx="1098443" cy="1517194"/>
            <a:chOff x="3689811" y="3481597"/>
            <a:chExt cx="1464590" cy="2022924"/>
          </a:xfrm>
        </p:grpSpPr>
        <p:sp>
          <p:nvSpPr>
            <p:cNvPr id="18" name="CasellaDiTesto 17"/>
            <p:cNvSpPr txBox="1"/>
            <p:nvPr/>
          </p:nvSpPr>
          <p:spPr>
            <a:xfrm>
              <a:off x="3689811" y="4458081"/>
              <a:ext cx="1464590" cy="1046440"/>
            </a:xfrm>
            <a:prstGeom prst="rect">
              <a:avLst/>
            </a:prstGeom>
            <a:noFill/>
          </p:spPr>
          <p:txBody>
            <a:bodyPr wrap="square" rtlCol="0">
              <a:spAutoFit/>
            </a:bodyPr>
            <a:lstStyle/>
            <a:p>
              <a:pPr algn="ctr"/>
              <a:r>
                <a:rPr lang="it-IT" sz="1500" dirty="0"/>
                <a:t>Azure</a:t>
              </a:r>
            </a:p>
            <a:p>
              <a:pPr algn="ctr"/>
              <a:r>
                <a:rPr lang="it-IT" sz="1500" dirty="0"/>
                <a:t>Stream Analytics</a:t>
              </a:r>
            </a:p>
          </p:txBody>
        </p:sp>
        <p:pic>
          <p:nvPicPr>
            <p:cNvPr id="19" name="Picture 2" descr="https://azure.microsoft.com/svghandler/stream-analytics?width=600&amp;height=31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637" r="8598"/>
            <a:stretch/>
          </p:blipFill>
          <p:spPr bwMode="auto">
            <a:xfrm>
              <a:off x="3821621" y="3481597"/>
              <a:ext cx="1193679" cy="757189"/>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ight Arrow 12"/>
          <p:cNvSpPr/>
          <p:nvPr/>
        </p:nvSpPr>
        <p:spPr>
          <a:xfrm>
            <a:off x="2461086" y="3487539"/>
            <a:ext cx="321541" cy="136113"/>
          </a:xfrm>
          <a:prstGeom prst="righ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7" name="Right Arrow 38"/>
          <p:cNvSpPr/>
          <p:nvPr/>
        </p:nvSpPr>
        <p:spPr>
          <a:xfrm>
            <a:off x="3655299" y="3490311"/>
            <a:ext cx="391273" cy="136113"/>
          </a:xfrm>
          <a:prstGeom prst="righ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8" name="Right Arrow 39"/>
          <p:cNvSpPr/>
          <p:nvPr/>
        </p:nvSpPr>
        <p:spPr>
          <a:xfrm>
            <a:off x="5091340" y="3490311"/>
            <a:ext cx="1421635" cy="161151"/>
          </a:xfrm>
          <a:prstGeom prst="righ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9" name="Right Arrow 40"/>
          <p:cNvSpPr/>
          <p:nvPr/>
        </p:nvSpPr>
        <p:spPr>
          <a:xfrm rot="2221288">
            <a:off x="4986919" y="3936440"/>
            <a:ext cx="742087" cy="159560"/>
          </a:xfrm>
          <a:prstGeom prst="righ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30" name="Left Bracket 15"/>
          <p:cNvSpPr/>
          <p:nvPr/>
        </p:nvSpPr>
        <p:spPr>
          <a:xfrm>
            <a:off x="6570891" y="2925247"/>
            <a:ext cx="118263" cy="2236787"/>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sz="1350"/>
          </a:p>
        </p:txBody>
      </p:sp>
      <p:cxnSp>
        <p:nvCxnSpPr>
          <p:cNvPr id="31" name="Straight Connector 17"/>
          <p:cNvCxnSpPr/>
          <p:nvPr/>
        </p:nvCxnSpPr>
        <p:spPr>
          <a:xfrm>
            <a:off x="2558849" y="2925247"/>
            <a:ext cx="0" cy="2538428"/>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32" name="TextBox 18"/>
          <p:cNvSpPr txBox="1"/>
          <p:nvPr/>
        </p:nvSpPr>
        <p:spPr>
          <a:xfrm>
            <a:off x="2604981" y="5237053"/>
            <a:ext cx="921380" cy="300082"/>
          </a:xfrm>
          <a:prstGeom prst="rect">
            <a:avLst/>
          </a:prstGeom>
          <a:noFill/>
        </p:spPr>
        <p:txBody>
          <a:bodyPr wrap="square" rtlCol="0">
            <a:spAutoFit/>
          </a:bodyPr>
          <a:lstStyle/>
          <a:p>
            <a:r>
              <a:rPr lang="it-IT" sz="1350" dirty="0"/>
              <a:t>Cloud</a:t>
            </a:r>
          </a:p>
        </p:txBody>
      </p:sp>
      <p:sp>
        <p:nvSpPr>
          <p:cNvPr id="33" name="TextBox 34"/>
          <p:cNvSpPr txBox="1"/>
          <p:nvPr/>
        </p:nvSpPr>
        <p:spPr>
          <a:xfrm>
            <a:off x="1579553" y="5232391"/>
            <a:ext cx="921380" cy="300082"/>
          </a:xfrm>
          <a:prstGeom prst="rect">
            <a:avLst/>
          </a:prstGeom>
          <a:noFill/>
        </p:spPr>
        <p:txBody>
          <a:bodyPr wrap="square" rtlCol="0">
            <a:spAutoFit/>
          </a:bodyPr>
          <a:lstStyle/>
          <a:p>
            <a:pPr algn="r"/>
            <a:r>
              <a:rPr lang="it-IT" sz="1350" dirty="0"/>
              <a:t>Field</a:t>
            </a:r>
          </a:p>
        </p:txBody>
      </p:sp>
      <p:pic>
        <p:nvPicPr>
          <p:cNvPr id="34" name="Immagin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3364" y="4364318"/>
            <a:ext cx="1338569" cy="702749"/>
          </a:xfrm>
          <a:prstGeom prst="rect">
            <a:avLst/>
          </a:prstGeom>
        </p:spPr>
      </p:pic>
      <p:sp>
        <p:nvSpPr>
          <p:cNvPr id="35" name="Rettangolo arrotondato 34"/>
          <p:cNvSpPr/>
          <p:nvPr/>
        </p:nvSpPr>
        <p:spPr bwMode="auto">
          <a:xfrm>
            <a:off x="2644356" y="2818655"/>
            <a:ext cx="5135419" cy="2413737"/>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it-IT" sz="1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Immagin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1440" y="3471858"/>
            <a:ext cx="1635714" cy="1428572"/>
          </a:xfrm>
          <a:prstGeom prst="rect">
            <a:avLst/>
          </a:prstGeom>
        </p:spPr>
      </p:pic>
    </p:spTree>
    <p:extLst>
      <p:ext uri="{BB962C8B-B14F-4D97-AF65-F5344CB8AC3E}">
        <p14:creationId xmlns:p14="http://schemas.microsoft.com/office/powerpoint/2010/main" val="628503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89436" y="228602"/>
            <a:ext cx="8363938" cy="560923"/>
          </a:xfrm>
        </p:spPr>
        <p:txBody>
          <a:bodyPr/>
          <a:lstStyle/>
          <a:p>
            <a:r>
              <a:rPr lang="it-IT" dirty="0" err="1"/>
              <a:t>Communication</a:t>
            </a:r>
            <a:r>
              <a:rPr lang="it-IT" dirty="0"/>
              <a:t> flow</a:t>
            </a:r>
          </a:p>
        </p:txBody>
      </p:sp>
      <p:sp>
        <p:nvSpPr>
          <p:cNvPr id="9" name="TextBox 121"/>
          <p:cNvSpPr txBox="1"/>
          <p:nvPr/>
        </p:nvSpPr>
        <p:spPr>
          <a:xfrm>
            <a:off x="1814435" y="4929029"/>
            <a:ext cx="65" cy="230832"/>
          </a:xfrm>
          <a:prstGeom prst="rect">
            <a:avLst/>
          </a:prstGeom>
          <a:noFill/>
          <a:ln>
            <a:noFill/>
            <a:headEnd type="none" w="med" len="med"/>
            <a:tailEnd type="none" w="med" len="med"/>
          </a:ln>
        </p:spPr>
        <p:txBody>
          <a:bodyPr wrap="none" lIns="0" tIns="0" rIns="0" bIns="0" rtlCol="0">
            <a:spAutoFit/>
          </a:bodyPr>
          <a:lstStyle/>
          <a:p>
            <a:pPr defTabSz="685669">
              <a:defRPr/>
            </a:pPr>
            <a:endParaRPr lang="en-US" sz="1500" spc="-28" dirty="0">
              <a:gradFill>
                <a:gsLst>
                  <a:gs pos="0">
                    <a:prstClr val="black">
                      <a:lumMod val="65000"/>
                      <a:lumOff val="35000"/>
                    </a:prstClr>
                  </a:gs>
                  <a:gs pos="86000">
                    <a:prstClr val="black">
                      <a:lumMod val="65000"/>
                      <a:lumOff val="35000"/>
                    </a:prstClr>
                  </a:gs>
                </a:gsLst>
                <a:lin ang="5400000" scaled="0"/>
              </a:gradFill>
              <a:latin typeface="Segoe UI"/>
              <a:ea typeface="Segoe UI" pitchFamily="34" charset="0"/>
              <a:cs typeface="Segoe UI" pitchFamily="34" charset="0"/>
            </a:endParaRPr>
          </a:p>
        </p:txBody>
      </p:sp>
      <p:grpSp>
        <p:nvGrpSpPr>
          <p:cNvPr id="14" name="Group 5"/>
          <p:cNvGrpSpPr/>
          <p:nvPr/>
        </p:nvGrpSpPr>
        <p:grpSpPr>
          <a:xfrm>
            <a:off x="1269145" y="3079013"/>
            <a:ext cx="1095608" cy="1282000"/>
            <a:chOff x="1839985" y="3512607"/>
            <a:chExt cx="1460810" cy="1709334"/>
          </a:xfrm>
        </p:grpSpPr>
        <p:pic>
          <p:nvPicPr>
            <p:cNvPr id="15" name="Picture 16" descr="https://azure.microsoft.com/svghandler/iot-hub?width=600&amp;height=31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297" r="20030"/>
            <a:stretch/>
          </p:blipFill>
          <p:spPr bwMode="auto">
            <a:xfrm>
              <a:off x="2157694" y="3512607"/>
              <a:ext cx="825393" cy="726179"/>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p:cNvSpPr txBox="1"/>
            <p:nvPr/>
          </p:nvSpPr>
          <p:spPr>
            <a:xfrm>
              <a:off x="1839985" y="4483277"/>
              <a:ext cx="1460810" cy="738664"/>
            </a:xfrm>
            <a:prstGeom prst="rect">
              <a:avLst/>
            </a:prstGeom>
            <a:noFill/>
          </p:spPr>
          <p:txBody>
            <a:bodyPr wrap="square" rtlCol="0">
              <a:spAutoFit/>
            </a:bodyPr>
            <a:lstStyle/>
            <a:p>
              <a:pPr algn="ctr"/>
              <a:r>
                <a:rPr lang="it-IT" sz="1500" dirty="0" err="1"/>
                <a:t>Azure</a:t>
              </a:r>
              <a:endParaRPr lang="it-IT" sz="1500" dirty="0"/>
            </a:p>
            <a:p>
              <a:pPr algn="ctr"/>
              <a:r>
                <a:rPr lang="it-IT" sz="1500" dirty="0" err="1"/>
                <a:t>IoT</a:t>
              </a:r>
              <a:r>
                <a:rPr lang="it-IT" sz="1500" dirty="0"/>
                <a:t> </a:t>
              </a:r>
              <a:r>
                <a:rPr lang="it-IT" sz="1500" dirty="0" err="1"/>
                <a:t>Hub</a:t>
              </a:r>
              <a:endParaRPr lang="it-IT" sz="1500" dirty="0"/>
            </a:p>
          </p:txBody>
        </p:sp>
      </p:grpSp>
      <p:grpSp>
        <p:nvGrpSpPr>
          <p:cNvPr id="17" name="Group 4"/>
          <p:cNvGrpSpPr/>
          <p:nvPr/>
        </p:nvGrpSpPr>
        <p:grpSpPr>
          <a:xfrm>
            <a:off x="2649889" y="3087125"/>
            <a:ext cx="1098443" cy="1517194"/>
            <a:chOff x="3689811" y="3481597"/>
            <a:chExt cx="1464590" cy="2022924"/>
          </a:xfrm>
        </p:grpSpPr>
        <p:sp>
          <p:nvSpPr>
            <p:cNvPr id="18" name="CasellaDiTesto 17"/>
            <p:cNvSpPr txBox="1"/>
            <p:nvPr/>
          </p:nvSpPr>
          <p:spPr>
            <a:xfrm>
              <a:off x="3689811" y="4458081"/>
              <a:ext cx="1464590" cy="1046440"/>
            </a:xfrm>
            <a:prstGeom prst="rect">
              <a:avLst/>
            </a:prstGeom>
            <a:noFill/>
          </p:spPr>
          <p:txBody>
            <a:bodyPr wrap="square" rtlCol="0">
              <a:spAutoFit/>
            </a:bodyPr>
            <a:lstStyle/>
            <a:p>
              <a:pPr algn="ctr"/>
              <a:r>
                <a:rPr lang="it-IT" sz="1500" dirty="0"/>
                <a:t>Azure</a:t>
              </a:r>
            </a:p>
            <a:p>
              <a:pPr algn="ctr"/>
              <a:r>
                <a:rPr lang="it-IT" sz="1500" dirty="0"/>
                <a:t>Stream Analytics</a:t>
              </a:r>
            </a:p>
          </p:txBody>
        </p:sp>
        <p:pic>
          <p:nvPicPr>
            <p:cNvPr id="19" name="Picture 2" descr="https://azure.microsoft.com/svghandler/stream-analytics?width=600&amp;height=3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637" r="8598"/>
            <a:stretch/>
          </p:blipFill>
          <p:spPr bwMode="auto">
            <a:xfrm>
              <a:off x="3821621" y="3481597"/>
              <a:ext cx="1193679" cy="757189"/>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ight Arrow 12"/>
          <p:cNvSpPr/>
          <p:nvPr/>
        </p:nvSpPr>
        <p:spPr>
          <a:xfrm>
            <a:off x="1071191" y="3417749"/>
            <a:ext cx="321541" cy="136113"/>
          </a:xfrm>
          <a:prstGeom prst="righ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7" name="Right Arrow 38"/>
          <p:cNvSpPr/>
          <p:nvPr/>
        </p:nvSpPr>
        <p:spPr>
          <a:xfrm>
            <a:off x="2282451" y="3423686"/>
            <a:ext cx="391273" cy="136113"/>
          </a:xfrm>
          <a:prstGeom prst="righ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cxnSp>
        <p:nvCxnSpPr>
          <p:cNvPr id="31" name="Straight Connector 17"/>
          <p:cNvCxnSpPr/>
          <p:nvPr/>
        </p:nvCxnSpPr>
        <p:spPr>
          <a:xfrm>
            <a:off x="1165126" y="1830643"/>
            <a:ext cx="0" cy="3640406"/>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32" name="TextBox 18"/>
          <p:cNvSpPr txBox="1"/>
          <p:nvPr/>
        </p:nvSpPr>
        <p:spPr>
          <a:xfrm>
            <a:off x="1211257" y="5244427"/>
            <a:ext cx="921380" cy="300082"/>
          </a:xfrm>
          <a:prstGeom prst="rect">
            <a:avLst/>
          </a:prstGeom>
          <a:noFill/>
        </p:spPr>
        <p:txBody>
          <a:bodyPr wrap="square" rtlCol="0">
            <a:spAutoFit/>
          </a:bodyPr>
          <a:lstStyle/>
          <a:p>
            <a:r>
              <a:rPr lang="it-IT" sz="1350" dirty="0"/>
              <a:t>Cloud</a:t>
            </a:r>
          </a:p>
        </p:txBody>
      </p:sp>
      <p:sp>
        <p:nvSpPr>
          <p:cNvPr id="33" name="TextBox 34"/>
          <p:cNvSpPr txBox="1"/>
          <p:nvPr/>
        </p:nvSpPr>
        <p:spPr>
          <a:xfrm>
            <a:off x="185830" y="5239765"/>
            <a:ext cx="921380" cy="300082"/>
          </a:xfrm>
          <a:prstGeom prst="rect">
            <a:avLst/>
          </a:prstGeom>
          <a:noFill/>
        </p:spPr>
        <p:txBody>
          <a:bodyPr wrap="square" rtlCol="0">
            <a:spAutoFit/>
          </a:bodyPr>
          <a:lstStyle/>
          <a:p>
            <a:pPr algn="r"/>
            <a:r>
              <a:rPr lang="it-IT" sz="1350" dirty="0"/>
              <a:t>Field</a:t>
            </a:r>
          </a:p>
        </p:txBody>
      </p:sp>
      <p:pic>
        <p:nvPicPr>
          <p:cNvPr id="34" name="Immagin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7215" y="4556401"/>
            <a:ext cx="1338569" cy="702749"/>
          </a:xfrm>
          <a:prstGeom prst="rect">
            <a:avLst/>
          </a:prstGeom>
        </p:spPr>
      </p:pic>
      <p:sp>
        <p:nvSpPr>
          <p:cNvPr id="12" name="Rettangolo 11"/>
          <p:cNvSpPr/>
          <p:nvPr/>
        </p:nvSpPr>
        <p:spPr bwMode="auto">
          <a:xfrm>
            <a:off x="292872" y="3100860"/>
            <a:ext cx="790435" cy="557217"/>
          </a:xfrm>
          <a:prstGeom prst="rect">
            <a:avLst/>
          </a:prstGeom>
          <a:blipFill dpi="0" rotWithShape="1">
            <a:blip r:embed="rId6">
              <a:alphaModFix amt="63000"/>
            </a:blip>
            <a:srcRect/>
            <a:stretch>
              <a:fillRect/>
            </a:stretch>
          </a:blip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it-IT" sz="1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Immagine 12"/>
          <p:cNvPicPr>
            <a:picLocks noChangeAspect="1"/>
          </p:cNvPicPr>
          <p:nvPr/>
        </p:nvPicPr>
        <p:blipFill rotWithShape="1">
          <a:blip r:embed="rId7">
            <a:extLst>
              <a:ext uri="{28A0092B-C50C-407E-A947-70E740481C1C}">
                <a14:useLocalDpi xmlns:a14="http://schemas.microsoft.com/office/drawing/2010/main" val="0"/>
              </a:ext>
            </a:extLst>
          </a:blip>
          <a:srcRect l="31995" t="11974" r="50918" b="13271"/>
          <a:stretch/>
        </p:blipFill>
        <p:spPr>
          <a:xfrm>
            <a:off x="4387627" y="1958382"/>
            <a:ext cx="671453" cy="993427"/>
          </a:xfrm>
          <a:prstGeom prst="rect">
            <a:avLst/>
          </a:prstGeom>
        </p:spPr>
      </p:pic>
      <p:pic>
        <p:nvPicPr>
          <p:cNvPr id="20" name="Immagine 19"/>
          <p:cNvPicPr>
            <a:picLocks noChangeAspect="1"/>
          </p:cNvPicPr>
          <p:nvPr/>
        </p:nvPicPr>
        <p:blipFill rotWithShape="1">
          <a:blip r:embed="rId7">
            <a:extLst>
              <a:ext uri="{28A0092B-C50C-407E-A947-70E740481C1C}">
                <a14:useLocalDpi xmlns:a14="http://schemas.microsoft.com/office/drawing/2010/main" val="0"/>
              </a:ext>
            </a:extLst>
          </a:blip>
          <a:srcRect l="48697" r="38129" b="56443"/>
          <a:stretch/>
        </p:blipFill>
        <p:spPr>
          <a:xfrm>
            <a:off x="6070013" y="2763384"/>
            <a:ext cx="517703" cy="578831"/>
          </a:xfrm>
          <a:prstGeom prst="rect">
            <a:avLst/>
          </a:prstGeom>
        </p:spPr>
      </p:pic>
      <p:pic>
        <p:nvPicPr>
          <p:cNvPr id="36" name="Immagin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02483" y="2921896"/>
            <a:ext cx="1635714" cy="1428572"/>
          </a:xfrm>
          <a:prstGeom prst="rect">
            <a:avLst/>
          </a:prstGeom>
        </p:spPr>
      </p:pic>
      <p:sp>
        <p:nvSpPr>
          <p:cNvPr id="21" name="Rettangolo 20"/>
          <p:cNvSpPr/>
          <p:nvPr/>
        </p:nvSpPr>
        <p:spPr bwMode="auto">
          <a:xfrm>
            <a:off x="5876868" y="2476278"/>
            <a:ext cx="1761330" cy="162670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it-IT" sz="1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Immagin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53615" y="3026260"/>
            <a:ext cx="585218" cy="585218"/>
          </a:xfrm>
          <a:prstGeom prst="rect">
            <a:avLst/>
          </a:prstGeom>
        </p:spPr>
      </p:pic>
      <p:sp>
        <p:nvSpPr>
          <p:cNvPr id="40" name="CasellaDiTesto 39"/>
          <p:cNvSpPr txBox="1"/>
          <p:nvPr/>
        </p:nvSpPr>
        <p:spPr>
          <a:xfrm>
            <a:off x="4715618" y="3599762"/>
            <a:ext cx="1098443" cy="276999"/>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pPr algn="ctr"/>
            <a:r>
              <a:rPr lang="it-IT" sz="1200" dirty="0" err="1"/>
              <a:t>EventHub</a:t>
            </a:r>
            <a:endParaRPr lang="it-IT" sz="1200" dirty="0"/>
          </a:p>
        </p:txBody>
      </p:sp>
      <p:cxnSp>
        <p:nvCxnSpPr>
          <p:cNvPr id="24" name="Connettore 2 23"/>
          <p:cNvCxnSpPr>
            <a:stCxn id="13" idx="3"/>
          </p:cNvCxnSpPr>
          <p:nvPr/>
        </p:nvCxnSpPr>
        <p:spPr>
          <a:xfrm>
            <a:off x="5059080" y="2455095"/>
            <a:ext cx="1010230" cy="422512"/>
          </a:xfrm>
          <a:prstGeom prst="straightConnector1">
            <a:avLst/>
          </a:prstGeom>
          <a:ln w="63500">
            <a:headEnd type="none"/>
            <a:tailEnd type="triangle"/>
          </a:ln>
        </p:spPr>
        <p:style>
          <a:lnRef idx="1">
            <a:schemeClr val="accent5"/>
          </a:lnRef>
          <a:fillRef idx="0">
            <a:schemeClr val="accent5"/>
          </a:fillRef>
          <a:effectRef idx="0">
            <a:schemeClr val="accent5"/>
          </a:effectRef>
          <a:fontRef idx="minor">
            <a:schemeClr val="tx1"/>
          </a:fontRef>
        </p:style>
      </p:cxnSp>
      <p:cxnSp>
        <p:nvCxnSpPr>
          <p:cNvPr id="41" name="Connettore 4 40"/>
          <p:cNvCxnSpPr>
            <a:stCxn id="20" idx="0"/>
            <a:endCxn id="15" idx="0"/>
          </p:cNvCxnSpPr>
          <p:nvPr/>
        </p:nvCxnSpPr>
        <p:spPr>
          <a:xfrm rot="16200000" flipH="1" flipV="1">
            <a:off x="3915093" y="665240"/>
            <a:ext cx="315629" cy="4511915"/>
          </a:xfrm>
          <a:prstGeom prst="bentConnector3">
            <a:avLst>
              <a:gd name="adj1" fmla="val -302640"/>
            </a:avLst>
          </a:prstGeom>
          <a:ln w="63500">
            <a:headEnd type="none"/>
            <a:tailEnd type="triangle"/>
          </a:ln>
        </p:spPr>
        <p:style>
          <a:lnRef idx="1">
            <a:schemeClr val="accent5"/>
          </a:lnRef>
          <a:fillRef idx="0">
            <a:schemeClr val="accent5"/>
          </a:fillRef>
          <a:effectRef idx="0">
            <a:schemeClr val="accent5"/>
          </a:effectRef>
          <a:fontRef idx="minor">
            <a:schemeClr val="tx1"/>
          </a:fontRef>
        </p:style>
      </p:cxnSp>
      <p:sp>
        <p:nvSpPr>
          <p:cNvPr id="47" name="Right Arrow 39"/>
          <p:cNvSpPr/>
          <p:nvPr/>
        </p:nvSpPr>
        <p:spPr>
          <a:xfrm>
            <a:off x="5667041" y="3436184"/>
            <a:ext cx="727225" cy="112970"/>
          </a:xfrm>
          <a:prstGeom prst="righ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48" name="Right Arrow 12"/>
          <p:cNvSpPr/>
          <p:nvPr/>
        </p:nvSpPr>
        <p:spPr>
          <a:xfrm rot="10800000">
            <a:off x="1029907" y="3219812"/>
            <a:ext cx="321541" cy="136113"/>
          </a:xfrm>
          <a:prstGeom prst="righ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cxnSp>
        <p:nvCxnSpPr>
          <p:cNvPr id="49" name="Connettore 4 48"/>
          <p:cNvCxnSpPr>
            <a:endCxn id="16" idx="0"/>
          </p:cNvCxnSpPr>
          <p:nvPr/>
        </p:nvCxnSpPr>
        <p:spPr>
          <a:xfrm rot="10800000">
            <a:off x="1816950" y="3807015"/>
            <a:ext cx="5003395" cy="215644"/>
          </a:xfrm>
          <a:prstGeom prst="bentConnector4">
            <a:avLst>
              <a:gd name="adj1" fmla="val -82"/>
              <a:gd name="adj2" fmla="val -787960"/>
            </a:avLst>
          </a:prstGeom>
          <a:ln w="63500">
            <a:headEnd type="none"/>
            <a:tailEnd type="triangle"/>
          </a:ln>
        </p:spPr>
        <p:style>
          <a:lnRef idx="1">
            <a:schemeClr val="accent5"/>
          </a:lnRef>
          <a:fillRef idx="0">
            <a:schemeClr val="accent5"/>
          </a:fillRef>
          <a:effectRef idx="0">
            <a:schemeClr val="accent5"/>
          </a:effectRef>
          <a:fontRef idx="minor">
            <a:schemeClr val="tx1"/>
          </a:fontRef>
        </p:style>
      </p:cxnSp>
      <p:sp>
        <p:nvSpPr>
          <p:cNvPr id="73" name="Rettangolo 72"/>
          <p:cNvSpPr/>
          <p:nvPr/>
        </p:nvSpPr>
        <p:spPr bwMode="auto">
          <a:xfrm>
            <a:off x="3810124" y="3257812"/>
            <a:ext cx="1015202" cy="1890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it-IT" sz="1050" dirty="0" err="1">
                <a:gradFill>
                  <a:gsLst>
                    <a:gs pos="0">
                      <a:srgbClr val="FFFFFF"/>
                    </a:gs>
                    <a:gs pos="100000">
                      <a:srgbClr val="FFFFFF"/>
                    </a:gs>
                  </a:gsLst>
                  <a:lin ang="5400000" scaled="0"/>
                </a:gradFill>
                <a:ea typeface="Segoe UI" pitchFamily="34" charset="0"/>
                <a:cs typeface="Segoe UI" pitchFamily="34" charset="0"/>
              </a:rPr>
              <a:t>Telemetry</a:t>
            </a:r>
            <a:endParaRPr lang="it-IT" sz="1050"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ttangolo 73"/>
          <p:cNvSpPr/>
          <p:nvPr/>
        </p:nvSpPr>
        <p:spPr bwMode="auto">
          <a:xfrm rot="2810673">
            <a:off x="3547151" y="3998501"/>
            <a:ext cx="1023574" cy="1890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it-IT" sz="1050" dirty="0">
                <a:gradFill>
                  <a:gsLst>
                    <a:gs pos="0">
                      <a:srgbClr val="FFFFFF"/>
                    </a:gs>
                    <a:gs pos="100000">
                      <a:srgbClr val="FFFFFF"/>
                    </a:gs>
                  </a:gsLst>
                  <a:lin ang="5400000" scaled="0"/>
                </a:gradFill>
                <a:ea typeface="Segoe UI" pitchFamily="34" charset="0"/>
                <a:cs typeface="Segoe UI" pitchFamily="34" charset="0"/>
              </a:rPr>
              <a:t>Log</a:t>
            </a:r>
          </a:p>
        </p:txBody>
      </p:sp>
      <p:sp>
        <p:nvSpPr>
          <p:cNvPr id="75" name="Rettangolo 74"/>
          <p:cNvSpPr/>
          <p:nvPr/>
        </p:nvSpPr>
        <p:spPr bwMode="auto">
          <a:xfrm rot="19043679">
            <a:off x="3564296" y="2601201"/>
            <a:ext cx="771123" cy="1890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it-IT" sz="1050" dirty="0" err="1">
                <a:gradFill>
                  <a:gsLst>
                    <a:gs pos="0">
                      <a:srgbClr val="FFFFFF"/>
                    </a:gs>
                    <a:gs pos="100000">
                      <a:srgbClr val="FFFFFF"/>
                    </a:gs>
                  </a:gsLst>
                  <a:lin ang="5400000" scaled="0"/>
                </a:gradFill>
                <a:ea typeface="Segoe UI" pitchFamily="34" charset="0"/>
                <a:cs typeface="Segoe UI" pitchFamily="34" charset="0"/>
              </a:rPr>
              <a:t>Restriction</a:t>
            </a:r>
            <a:endParaRPr lang="it-IT" sz="105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ight Arrow 40"/>
          <p:cNvSpPr/>
          <p:nvPr/>
        </p:nvSpPr>
        <p:spPr>
          <a:xfrm rot="2810710">
            <a:off x="3432256" y="4139896"/>
            <a:ext cx="1102324" cy="151882"/>
          </a:xfrm>
          <a:prstGeom prst="righ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8" name="Right Arrow 39"/>
          <p:cNvSpPr/>
          <p:nvPr/>
        </p:nvSpPr>
        <p:spPr>
          <a:xfrm>
            <a:off x="3810207" y="3415948"/>
            <a:ext cx="1080601" cy="132124"/>
          </a:xfrm>
          <a:prstGeom prst="righ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37" name="Right Arrow 40"/>
          <p:cNvSpPr/>
          <p:nvPr/>
        </p:nvSpPr>
        <p:spPr>
          <a:xfrm rot="19037053">
            <a:off x="3645266" y="2704332"/>
            <a:ext cx="843900" cy="137723"/>
          </a:xfrm>
          <a:prstGeom prst="righ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pic>
        <p:nvPicPr>
          <p:cNvPr id="3" name="Immagine 2"/>
          <p:cNvPicPr>
            <a:picLocks noChangeAspect="1"/>
          </p:cNvPicPr>
          <p:nvPr/>
        </p:nvPicPr>
        <p:blipFill>
          <a:blip r:embed="rId10"/>
          <a:stretch>
            <a:fillRect/>
          </a:stretch>
        </p:blipFill>
        <p:spPr>
          <a:xfrm>
            <a:off x="7005139" y="5457903"/>
            <a:ext cx="1954508" cy="1027648"/>
          </a:xfrm>
          <a:prstGeom prst="rect">
            <a:avLst/>
          </a:prstGeom>
          <a:ln>
            <a:solidFill>
              <a:srgbClr val="FF0000"/>
            </a:solidFill>
          </a:ln>
          <a:effectLst>
            <a:outerShdw blurRad="50800" dist="38100" dir="13500000" algn="br" rotWithShape="0">
              <a:prstClr val="black">
                <a:alpha val="40000"/>
              </a:prstClr>
            </a:outerShdw>
          </a:effectLst>
        </p:spPr>
      </p:pic>
      <p:sp>
        <p:nvSpPr>
          <p:cNvPr id="4" name="CasellaDiTesto 3"/>
          <p:cNvSpPr txBox="1"/>
          <p:nvPr/>
        </p:nvSpPr>
        <p:spPr>
          <a:xfrm>
            <a:off x="3420277" y="5457903"/>
            <a:ext cx="1637811" cy="161583"/>
          </a:xfrm>
          <a:prstGeom prst="rect">
            <a:avLst/>
          </a:prstGeom>
          <a:noFill/>
        </p:spPr>
        <p:txBody>
          <a:bodyPr wrap="square" lIns="0" tIns="0" rIns="0" bIns="0" rtlCol="0">
            <a:spAutoFit/>
          </a:bodyPr>
          <a:lstStyle/>
          <a:p>
            <a:r>
              <a:rPr lang="it-IT" sz="1050" spc="-53" dirty="0" err="1">
                <a:gradFill>
                  <a:gsLst>
                    <a:gs pos="2917">
                      <a:schemeClr val="tx1"/>
                    </a:gs>
                    <a:gs pos="30000">
                      <a:schemeClr val="tx1"/>
                    </a:gs>
                  </a:gsLst>
                  <a:lin ang="5400000" scaled="0"/>
                </a:gradFill>
              </a:rPr>
              <a:t>Alert</a:t>
            </a:r>
            <a:r>
              <a:rPr lang="it-IT" sz="1050" spc="-53" dirty="0">
                <a:gradFill>
                  <a:gsLst>
                    <a:gs pos="2917">
                      <a:schemeClr val="tx1"/>
                    </a:gs>
                    <a:gs pos="30000">
                      <a:schemeClr val="tx1"/>
                    </a:gs>
                  </a:gsLst>
                  <a:lin ang="5400000" scaled="0"/>
                </a:gradFill>
              </a:rPr>
              <a:t> / Message back</a:t>
            </a:r>
          </a:p>
        </p:txBody>
      </p:sp>
      <p:sp>
        <p:nvSpPr>
          <p:cNvPr id="38" name="CasellaDiTesto 37"/>
          <p:cNvSpPr txBox="1"/>
          <p:nvPr/>
        </p:nvSpPr>
        <p:spPr>
          <a:xfrm>
            <a:off x="3410192" y="1839349"/>
            <a:ext cx="1637811" cy="161583"/>
          </a:xfrm>
          <a:prstGeom prst="rect">
            <a:avLst/>
          </a:prstGeom>
          <a:noFill/>
        </p:spPr>
        <p:txBody>
          <a:bodyPr wrap="square" lIns="0" tIns="0" rIns="0" bIns="0" rtlCol="0">
            <a:spAutoFit/>
          </a:bodyPr>
          <a:lstStyle/>
          <a:p>
            <a:r>
              <a:rPr lang="it-IT" sz="1050" spc="-53" dirty="0" err="1">
                <a:gradFill>
                  <a:gsLst>
                    <a:gs pos="2917">
                      <a:schemeClr val="tx1"/>
                    </a:gs>
                    <a:gs pos="30000">
                      <a:schemeClr val="tx1"/>
                    </a:gs>
                  </a:gsLst>
                  <a:lin ang="5400000" scaled="0"/>
                </a:gradFill>
              </a:rPr>
              <a:t>Warning</a:t>
            </a:r>
            <a:r>
              <a:rPr lang="it-IT" sz="1050" spc="-53" dirty="0">
                <a:gradFill>
                  <a:gsLst>
                    <a:gs pos="2917">
                      <a:schemeClr val="tx1"/>
                    </a:gs>
                    <a:gs pos="30000">
                      <a:schemeClr val="tx1"/>
                    </a:gs>
                  </a:gsLst>
                  <a:lin ang="5400000" scaled="0"/>
                </a:gradFill>
              </a:rPr>
              <a:t>/</a:t>
            </a:r>
            <a:r>
              <a:rPr lang="it-IT" sz="1050" spc="-53" dirty="0" err="1">
                <a:gradFill>
                  <a:gsLst>
                    <a:gs pos="2917">
                      <a:schemeClr val="tx1"/>
                    </a:gs>
                    <a:gs pos="30000">
                      <a:schemeClr val="tx1"/>
                    </a:gs>
                  </a:gsLst>
                  <a:lin ang="5400000" scaled="0"/>
                </a:gradFill>
              </a:rPr>
              <a:t>Disable</a:t>
            </a:r>
            <a:r>
              <a:rPr lang="it-IT" sz="1050" spc="-53" dirty="0">
                <a:gradFill>
                  <a:gsLst>
                    <a:gs pos="2917">
                      <a:schemeClr val="tx1"/>
                    </a:gs>
                    <a:gs pos="30000">
                      <a:schemeClr val="tx1"/>
                    </a:gs>
                  </a:gsLst>
                  <a:lin ang="5400000" scaled="0"/>
                </a:gradFill>
              </a:rPr>
              <a:t> </a:t>
            </a:r>
            <a:r>
              <a:rPr lang="it-IT" sz="1050" spc="-53" dirty="0" err="1">
                <a:gradFill>
                  <a:gsLst>
                    <a:gs pos="2917">
                      <a:schemeClr val="tx1"/>
                    </a:gs>
                    <a:gs pos="30000">
                      <a:schemeClr val="tx1"/>
                    </a:gs>
                  </a:gsLst>
                  <a:lin ang="5400000" scaled="0"/>
                </a:gradFill>
              </a:rPr>
              <a:t>device</a:t>
            </a:r>
            <a:endParaRPr lang="it-IT" sz="1050" spc="-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2053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par>
                                <p:cTn id="42" presetID="10" presetClass="entr" presetSubtype="0"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fade">
                                      <p:cBhvr>
                                        <p:cTn id="68" dur="500"/>
                                        <p:tgtEl>
                                          <p:spTgt spid="4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0" grpId="0"/>
      <p:bldP spid="47" grpId="0" animBg="1"/>
      <p:bldP spid="48" grpId="0" animBg="1"/>
      <p:bldP spid="73" grpId="0" animBg="1"/>
      <p:bldP spid="74" grpId="0" animBg="1"/>
      <p:bldP spid="75" grpId="0" animBg="1"/>
      <p:bldP spid="29" grpId="0" animBg="1"/>
      <p:bldP spid="28" grpId="0" animBg="1"/>
      <p:bldP spid="37" grpId="0" animBg="1"/>
      <p:bldP spid="4"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err="1"/>
              <a:t>Stream</a:t>
            </a:r>
            <a:r>
              <a:rPr lang="it-IT" dirty="0"/>
              <a:t> </a:t>
            </a:r>
            <a:r>
              <a:rPr lang="it-IT" dirty="0" err="1"/>
              <a:t>analytics</a:t>
            </a:r>
            <a:r>
              <a:rPr lang="it-IT" dirty="0"/>
              <a:t> I/O </a:t>
            </a:r>
          </a:p>
        </p:txBody>
      </p:sp>
      <p:pic>
        <p:nvPicPr>
          <p:cNvPr id="2" name="Picture 1"/>
          <p:cNvPicPr>
            <a:picLocks noChangeAspect="1"/>
          </p:cNvPicPr>
          <p:nvPr/>
        </p:nvPicPr>
        <p:blipFill>
          <a:blip r:embed="rId3"/>
          <a:stretch>
            <a:fillRect/>
          </a:stretch>
        </p:blipFill>
        <p:spPr>
          <a:xfrm>
            <a:off x="389436" y="1589624"/>
            <a:ext cx="5120090" cy="3139078"/>
          </a:xfrm>
          <a:prstGeom prst="rect">
            <a:avLst/>
          </a:prstGeom>
        </p:spPr>
      </p:pic>
      <p:pic>
        <p:nvPicPr>
          <p:cNvPr id="3" name="Picture 2"/>
          <p:cNvPicPr>
            <a:picLocks noChangeAspect="1"/>
          </p:cNvPicPr>
          <p:nvPr/>
        </p:nvPicPr>
        <p:blipFill rotWithShape="1">
          <a:blip r:embed="rId4"/>
          <a:srcRect l="158" t="498" r="1"/>
          <a:stretch/>
        </p:blipFill>
        <p:spPr>
          <a:xfrm>
            <a:off x="4100051" y="2973644"/>
            <a:ext cx="4653323" cy="2949678"/>
          </a:xfrm>
          <a:prstGeom prst="rect">
            <a:avLst/>
          </a:prstGeom>
        </p:spPr>
      </p:pic>
    </p:spTree>
    <p:extLst>
      <p:ext uri="{BB962C8B-B14F-4D97-AF65-F5344CB8AC3E}">
        <p14:creationId xmlns:p14="http://schemas.microsoft.com/office/powerpoint/2010/main" val="241923579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296235" y="2092640"/>
            <a:ext cx="7386227" cy="3250179"/>
          </a:xfrm>
          <a:prstGeom prst="rect">
            <a:avLst/>
          </a:prstGeom>
        </p:spPr>
      </p:pic>
      <p:sp>
        <p:nvSpPr>
          <p:cNvPr id="2" name="Titolo 1"/>
          <p:cNvSpPr>
            <a:spLocks noGrp="1"/>
          </p:cNvSpPr>
          <p:nvPr>
            <p:ph type="title"/>
          </p:nvPr>
        </p:nvSpPr>
        <p:spPr/>
        <p:txBody>
          <a:bodyPr/>
          <a:lstStyle/>
          <a:p>
            <a:r>
              <a:rPr lang="it-IT" dirty="0" err="1"/>
              <a:t>Stream</a:t>
            </a:r>
            <a:r>
              <a:rPr lang="it-IT" dirty="0"/>
              <a:t> </a:t>
            </a:r>
            <a:r>
              <a:rPr lang="it-IT" dirty="0" err="1"/>
              <a:t>analytics</a:t>
            </a:r>
            <a:r>
              <a:rPr lang="it-IT" dirty="0"/>
              <a:t> </a:t>
            </a:r>
            <a:r>
              <a:rPr lang="it-IT" dirty="0" err="1"/>
              <a:t>query</a:t>
            </a:r>
            <a:endParaRPr lang="it-IT" dirty="0"/>
          </a:p>
        </p:txBody>
      </p:sp>
      <p:sp>
        <p:nvSpPr>
          <p:cNvPr id="5" name="Rettangolo 4"/>
          <p:cNvSpPr/>
          <p:nvPr/>
        </p:nvSpPr>
        <p:spPr bwMode="auto">
          <a:xfrm>
            <a:off x="408459" y="2841108"/>
            <a:ext cx="811162" cy="50882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it-IT" sz="1050" dirty="0" err="1">
                <a:gradFill>
                  <a:gsLst>
                    <a:gs pos="0">
                      <a:srgbClr val="FFFFFF"/>
                    </a:gs>
                    <a:gs pos="100000">
                      <a:srgbClr val="FFFFFF"/>
                    </a:gs>
                  </a:gsLst>
                  <a:lin ang="5400000" scaled="0"/>
                </a:gradFill>
                <a:ea typeface="Segoe UI" pitchFamily="34" charset="0"/>
                <a:cs typeface="Segoe UI" pitchFamily="34" charset="0"/>
              </a:rPr>
              <a:t>Telemetry</a:t>
            </a:r>
            <a:endParaRPr lang="it-IT" sz="105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ttangolo 5"/>
          <p:cNvSpPr/>
          <p:nvPr/>
        </p:nvSpPr>
        <p:spPr bwMode="auto">
          <a:xfrm>
            <a:off x="408459" y="3668794"/>
            <a:ext cx="811162" cy="50882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it-IT" sz="1050" dirty="0">
                <a:gradFill>
                  <a:gsLst>
                    <a:gs pos="0">
                      <a:srgbClr val="FFFFFF"/>
                    </a:gs>
                    <a:gs pos="100000">
                      <a:srgbClr val="FFFFFF"/>
                    </a:gs>
                  </a:gsLst>
                  <a:lin ang="5400000" scaled="0"/>
                </a:gradFill>
                <a:ea typeface="Segoe UI" pitchFamily="34" charset="0"/>
                <a:cs typeface="Segoe UI" pitchFamily="34" charset="0"/>
              </a:rPr>
              <a:t>Log</a:t>
            </a:r>
          </a:p>
        </p:txBody>
      </p:sp>
      <p:sp>
        <p:nvSpPr>
          <p:cNvPr id="7" name="Rettangolo 6"/>
          <p:cNvSpPr/>
          <p:nvPr/>
        </p:nvSpPr>
        <p:spPr bwMode="auto">
          <a:xfrm>
            <a:off x="408459" y="4563135"/>
            <a:ext cx="811162" cy="50882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it-IT" sz="1050" dirty="0" err="1">
                <a:gradFill>
                  <a:gsLst>
                    <a:gs pos="0">
                      <a:srgbClr val="FFFFFF"/>
                    </a:gs>
                    <a:gs pos="100000">
                      <a:srgbClr val="FFFFFF"/>
                    </a:gs>
                  </a:gsLst>
                  <a:lin ang="5400000" scaled="0"/>
                </a:gradFill>
                <a:ea typeface="Segoe UI" pitchFamily="34" charset="0"/>
                <a:cs typeface="Segoe UI" pitchFamily="34" charset="0"/>
              </a:rPr>
              <a:t>Restriction</a:t>
            </a:r>
            <a:endParaRPr lang="it-IT" sz="1050" dirty="0">
              <a:gradFill>
                <a:gsLst>
                  <a:gs pos="0">
                    <a:srgbClr val="FFFFFF"/>
                  </a:gs>
                  <a:gs pos="100000">
                    <a:srgbClr val="FFFFFF"/>
                  </a:gs>
                </a:gsLst>
                <a:lin ang="5400000" scaled="0"/>
              </a:gradFill>
              <a:ea typeface="Segoe UI" pitchFamily="34" charset="0"/>
              <a:cs typeface="Segoe UI" pitchFamily="34" charset="0"/>
            </a:endParaRPr>
          </a:p>
        </p:txBody>
      </p:sp>
      <p:sp>
        <p:nvSpPr>
          <p:cNvPr id="8" name="Ovale 7"/>
          <p:cNvSpPr/>
          <p:nvPr/>
        </p:nvSpPr>
        <p:spPr bwMode="auto">
          <a:xfrm>
            <a:off x="1646673" y="2997006"/>
            <a:ext cx="444640" cy="197024"/>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it-IT"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e 8"/>
          <p:cNvSpPr/>
          <p:nvPr/>
        </p:nvSpPr>
        <p:spPr bwMode="auto">
          <a:xfrm>
            <a:off x="1651454" y="3820138"/>
            <a:ext cx="294154" cy="197024"/>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it-IT"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e 9"/>
          <p:cNvSpPr/>
          <p:nvPr/>
        </p:nvSpPr>
        <p:spPr bwMode="auto">
          <a:xfrm>
            <a:off x="1661421" y="4858263"/>
            <a:ext cx="369517" cy="169789"/>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it-IT"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Left Bracket 15"/>
          <p:cNvSpPr/>
          <p:nvPr/>
        </p:nvSpPr>
        <p:spPr>
          <a:xfrm>
            <a:off x="1296238" y="2661820"/>
            <a:ext cx="572756" cy="874207"/>
          </a:xfrm>
          <a:prstGeom prst="leftBracket">
            <a:avLst/>
          </a:prstGeom>
          <a:ln w="19050">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sz="1350"/>
          </a:p>
        </p:txBody>
      </p:sp>
      <p:sp>
        <p:nvSpPr>
          <p:cNvPr id="16" name="Left Bracket 15"/>
          <p:cNvSpPr/>
          <p:nvPr/>
        </p:nvSpPr>
        <p:spPr>
          <a:xfrm>
            <a:off x="1296237" y="3599743"/>
            <a:ext cx="572756" cy="646925"/>
          </a:xfrm>
          <a:prstGeom prst="leftBracket">
            <a:avLst/>
          </a:prstGeom>
          <a:ln w="19050">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sz="1350"/>
          </a:p>
        </p:txBody>
      </p:sp>
      <p:sp>
        <p:nvSpPr>
          <p:cNvPr id="17" name="Left Bracket 15"/>
          <p:cNvSpPr/>
          <p:nvPr/>
        </p:nvSpPr>
        <p:spPr>
          <a:xfrm>
            <a:off x="1296237" y="4353323"/>
            <a:ext cx="572756" cy="928443"/>
          </a:xfrm>
          <a:prstGeom prst="leftBracket">
            <a:avLst/>
          </a:prstGeom>
          <a:ln w="19050">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sz="1350"/>
          </a:p>
        </p:txBody>
      </p:sp>
    </p:spTree>
    <p:extLst>
      <p:ext uri="{BB962C8B-B14F-4D97-AF65-F5344CB8AC3E}">
        <p14:creationId xmlns:p14="http://schemas.microsoft.com/office/powerpoint/2010/main" val="2490503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sz="6600" b="1" dirty="0"/>
              <a:t>DEMO</a:t>
            </a:r>
            <a:endParaRPr lang="en-US" b="1" dirty="0"/>
          </a:p>
        </p:txBody>
      </p:sp>
    </p:spTree>
    <p:extLst>
      <p:ext uri="{BB962C8B-B14F-4D97-AF65-F5344CB8AC3E}">
        <p14:creationId xmlns:p14="http://schemas.microsoft.com/office/powerpoint/2010/main" val="35615974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grpSp>
        <p:nvGrpSpPr>
          <p:cNvPr id="14" name="Group 13"/>
          <p:cNvGrpSpPr/>
          <p:nvPr/>
        </p:nvGrpSpPr>
        <p:grpSpPr>
          <a:xfrm>
            <a:off x="6512482" y="4029856"/>
            <a:ext cx="1937783" cy="1412151"/>
            <a:chOff x="6276897" y="3849484"/>
            <a:chExt cx="2584077" cy="1883135"/>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503821"/>
            </a:xfrm>
            <a:prstGeom prst="flowChartOffpageConnector">
              <a:avLst/>
            </a:prstGeom>
            <a:noFill/>
          </p:spPr>
          <p:txBody>
            <a:bodyPr wrap="square" rtlCol="0">
              <a:spAutoFit/>
            </a:bodyPr>
            <a:lstStyle/>
            <a:p>
              <a:pPr algn="ctr" defTabSz="672290">
                <a:defRPr/>
              </a:pPr>
              <a:r>
                <a:rPr lang="en-US" sz="1377" b="1" kern="0" cap="all" dirty="0" err="1">
                  <a:solidFill>
                    <a:srgbClr val="FFFFFF"/>
                  </a:solidFill>
                </a:rPr>
                <a:t>Api</a:t>
              </a:r>
              <a:r>
                <a:rPr lang="en-US" sz="1377" b="1" kern="0" cap="all" dirty="0">
                  <a:solidFill>
                    <a:srgbClr val="FFFFFF"/>
                  </a:solidFill>
                </a:rPr>
                <a:t> Apps</a:t>
              </a:r>
            </a:p>
          </p:txBody>
        </p:sp>
        <p:sp>
          <p:nvSpPr>
            <p:cNvPr id="16" name="TextBox 15"/>
            <p:cNvSpPr txBox="1"/>
            <p:nvPr/>
          </p:nvSpPr>
          <p:spPr>
            <a:xfrm>
              <a:off x="6276897" y="5112533"/>
              <a:ext cx="2584077" cy="620086"/>
            </a:xfrm>
            <a:prstGeom prst="flowChartOffpageConnector">
              <a:avLst/>
            </a:prstGeom>
            <a:noFill/>
          </p:spPr>
          <p:txBody>
            <a:bodyPr wrap="square" lIns="137141" rIns="137141" rtlCol="0">
              <a:spAutoFit/>
            </a:bodyPr>
            <a:lstStyle/>
            <a:p>
              <a:pPr algn="ctr" defTabSz="672290">
                <a:lnSpc>
                  <a:spcPts val="1125"/>
                </a:lnSpc>
                <a:defRPr/>
              </a:pPr>
              <a:r>
                <a:rPr lang="en-US" sz="105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4090616" y="2076119"/>
            <a:ext cx="2486224" cy="1292537"/>
            <a:chOff x="5563520" y="952400"/>
            <a:chExt cx="3381437" cy="1757940"/>
          </a:xfrm>
        </p:grpSpPr>
        <p:grpSp>
          <p:nvGrpSpPr>
            <p:cNvPr id="22" name="Group 21"/>
            <p:cNvGrpSpPr/>
            <p:nvPr/>
          </p:nvGrpSpPr>
          <p:grpSpPr>
            <a:xfrm>
              <a:off x="5563520" y="1750119"/>
              <a:ext cx="3381437" cy="960221"/>
              <a:chOff x="446273" y="4696209"/>
              <a:chExt cx="2982635" cy="941478"/>
            </a:xfrm>
          </p:grpSpPr>
          <p:sp>
            <p:nvSpPr>
              <p:cNvPr id="23" name="TextBox 22"/>
              <p:cNvSpPr txBox="1"/>
              <p:nvPr/>
            </p:nvSpPr>
            <p:spPr>
              <a:xfrm>
                <a:off x="634689" y="4696209"/>
                <a:ext cx="2584076" cy="499897"/>
              </a:xfrm>
              <a:prstGeom prst="hexagon">
                <a:avLst/>
              </a:prstGeom>
              <a:noFill/>
            </p:spPr>
            <p:txBody>
              <a:bodyPr wrap="square" rtlCol="0">
                <a:spAutoFit/>
              </a:bodyPr>
              <a:lstStyle/>
              <a:p>
                <a:pPr algn="ctr" defTabSz="672290">
                  <a:defRPr/>
                </a:pPr>
                <a:r>
                  <a:rPr lang="en-US" sz="1377" b="1" kern="0" cap="all" dirty="0">
                    <a:solidFill>
                      <a:srgbClr val="FFFFFF"/>
                    </a:solidFill>
                  </a:rPr>
                  <a:t>Web Apps</a:t>
                </a:r>
              </a:p>
            </p:txBody>
          </p:sp>
          <p:sp>
            <p:nvSpPr>
              <p:cNvPr id="24" name="TextBox 23"/>
              <p:cNvSpPr txBox="1"/>
              <p:nvPr/>
            </p:nvSpPr>
            <p:spPr>
              <a:xfrm>
                <a:off x="446273" y="5017601"/>
                <a:ext cx="2982635" cy="620086"/>
              </a:xfrm>
              <a:prstGeom prst="hexagon">
                <a:avLst/>
              </a:prstGeom>
              <a:noFill/>
            </p:spPr>
            <p:txBody>
              <a:bodyPr wrap="square" lIns="137141" rIns="137141" rtlCol="0">
                <a:spAutoFit/>
              </a:bodyPr>
              <a:lstStyle/>
              <a:p>
                <a:pPr algn="ctr" defTabSz="672290">
                  <a:lnSpc>
                    <a:spcPts val="1125"/>
                  </a:lnSpc>
                  <a:defRPr/>
                </a:pPr>
                <a:r>
                  <a:rPr lang="en-US" sz="105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5"/>
            <a:stretch>
              <a:fillRect/>
            </a:stretch>
          </p:blipFill>
          <p:spPr>
            <a:xfrm>
              <a:off x="6910333" y="952400"/>
              <a:ext cx="724385" cy="707495"/>
            </a:xfrm>
            <a:prstGeom prst="rect">
              <a:avLst/>
            </a:prstGeom>
          </p:spPr>
        </p:pic>
      </p:grpSp>
      <p:grpSp>
        <p:nvGrpSpPr>
          <p:cNvPr id="8" name="Group 7"/>
          <p:cNvGrpSpPr/>
          <p:nvPr/>
        </p:nvGrpSpPr>
        <p:grpSpPr>
          <a:xfrm>
            <a:off x="4355780" y="3989281"/>
            <a:ext cx="1937783" cy="1368598"/>
            <a:chOff x="8878944" y="3895961"/>
            <a:chExt cx="2635519" cy="1861388"/>
          </a:xfrm>
        </p:grpSpPr>
        <p:grpSp>
          <p:nvGrpSpPr>
            <p:cNvPr id="26" name="Group 25"/>
            <p:cNvGrpSpPr/>
            <p:nvPr/>
          </p:nvGrpSpPr>
          <p:grpSpPr>
            <a:xfrm>
              <a:off x="8878944" y="4823444"/>
              <a:ext cx="2635519" cy="933905"/>
              <a:chOff x="8881767" y="4696209"/>
              <a:chExt cx="2584077" cy="915676"/>
            </a:xfrm>
          </p:grpSpPr>
          <p:sp>
            <p:nvSpPr>
              <p:cNvPr id="27" name="TextBox 26"/>
              <p:cNvSpPr txBox="1"/>
              <p:nvPr/>
            </p:nvSpPr>
            <p:spPr>
              <a:xfrm>
                <a:off x="8881767" y="4696209"/>
                <a:ext cx="2584077" cy="405724"/>
              </a:xfrm>
              <a:prstGeom prst="rect">
                <a:avLst/>
              </a:prstGeom>
              <a:noFill/>
            </p:spPr>
            <p:txBody>
              <a:bodyPr wrap="square" rtlCol="0">
                <a:spAutoFit/>
              </a:bodyPr>
              <a:lstStyle/>
              <a:p>
                <a:pPr algn="ctr" defTabSz="672290">
                  <a:defRPr/>
                </a:pPr>
                <a:r>
                  <a:rPr lang="en-US" sz="1377" b="1" kern="0" cap="all" dirty="0">
                    <a:solidFill>
                      <a:srgbClr val="FFFFFF"/>
                    </a:solidFill>
                  </a:rPr>
                  <a:t>LOGIC Apps</a:t>
                </a:r>
              </a:p>
            </p:txBody>
          </p:sp>
          <p:sp>
            <p:nvSpPr>
              <p:cNvPr id="28" name="TextBox 27"/>
              <p:cNvSpPr txBox="1"/>
              <p:nvPr/>
            </p:nvSpPr>
            <p:spPr>
              <a:xfrm>
                <a:off x="8881767" y="5112533"/>
                <a:ext cx="2584077" cy="499352"/>
              </a:xfrm>
              <a:prstGeom prst="rect">
                <a:avLst/>
              </a:prstGeom>
              <a:noFill/>
            </p:spPr>
            <p:txBody>
              <a:bodyPr wrap="square" lIns="137141" rIns="137141" rtlCol="0">
                <a:spAutoFit/>
              </a:bodyPr>
              <a:lstStyle/>
              <a:p>
                <a:pPr algn="ctr" defTabSz="672290">
                  <a:lnSpc>
                    <a:spcPts val="1125"/>
                  </a:lnSpc>
                  <a:defRPr/>
                </a:pPr>
                <a:r>
                  <a:rPr lang="en-US" sz="105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6"/>
            <a:stretch>
              <a:fillRect/>
            </a:stretch>
          </p:blipFill>
          <p:spPr>
            <a:xfrm>
              <a:off x="9803408" y="3895961"/>
              <a:ext cx="727877" cy="727065"/>
            </a:xfrm>
            <a:prstGeom prst="rect">
              <a:avLst/>
            </a:prstGeom>
          </p:spPr>
        </p:pic>
      </p:grpSp>
      <p:grpSp>
        <p:nvGrpSpPr>
          <p:cNvPr id="10" name="Group 9"/>
          <p:cNvGrpSpPr/>
          <p:nvPr/>
        </p:nvGrpSpPr>
        <p:grpSpPr>
          <a:xfrm>
            <a:off x="6512482" y="2008977"/>
            <a:ext cx="1937783" cy="1427091"/>
            <a:chOff x="8857427" y="774015"/>
            <a:chExt cx="2635520" cy="1940943"/>
          </a:xfrm>
        </p:grpSpPr>
        <p:grpSp>
          <p:nvGrpSpPr>
            <p:cNvPr id="18" name="Group 17"/>
            <p:cNvGrpSpPr/>
            <p:nvPr/>
          </p:nvGrpSpPr>
          <p:grpSpPr>
            <a:xfrm>
              <a:off x="8857427" y="1701983"/>
              <a:ext cx="2635520" cy="1012975"/>
              <a:chOff x="3376682" y="4696209"/>
              <a:chExt cx="2584078" cy="993202"/>
            </a:xfrm>
          </p:grpSpPr>
          <p:sp>
            <p:nvSpPr>
              <p:cNvPr id="19" name="TextBox 18"/>
              <p:cNvSpPr txBox="1"/>
              <p:nvPr/>
            </p:nvSpPr>
            <p:spPr>
              <a:xfrm>
                <a:off x="3376683" y="4696209"/>
                <a:ext cx="2584077" cy="503820"/>
              </a:xfrm>
              <a:prstGeom prst="flowChartOffpageConnector">
                <a:avLst/>
              </a:prstGeom>
              <a:noFill/>
            </p:spPr>
            <p:txBody>
              <a:bodyPr wrap="square" rtlCol="0">
                <a:spAutoFit/>
              </a:bodyPr>
              <a:lstStyle/>
              <a:p>
                <a:pPr algn="ctr" defTabSz="672290">
                  <a:defRPr/>
                </a:pPr>
                <a:r>
                  <a:rPr lang="en-US" sz="1377" b="1" kern="0" cap="all" dirty="0">
                    <a:solidFill>
                      <a:srgbClr val="FFFFFF"/>
                    </a:solidFill>
                  </a:rPr>
                  <a:t>Mobile Apps</a:t>
                </a:r>
              </a:p>
            </p:txBody>
          </p:sp>
          <p:sp>
            <p:nvSpPr>
              <p:cNvPr id="20" name="TextBox 19"/>
              <p:cNvSpPr txBox="1"/>
              <p:nvPr/>
            </p:nvSpPr>
            <p:spPr>
              <a:xfrm>
                <a:off x="3376682" y="5069325"/>
                <a:ext cx="2584077" cy="620086"/>
              </a:xfrm>
              <a:prstGeom prst="flowChartOffpageConnector">
                <a:avLst/>
              </a:prstGeom>
              <a:noFill/>
            </p:spPr>
            <p:txBody>
              <a:bodyPr wrap="square" lIns="137141" rIns="137141" rtlCol="0">
                <a:spAutoFit/>
              </a:bodyPr>
              <a:lstStyle/>
              <a:p>
                <a:pPr algn="ctr" defTabSz="672290">
                  <a:lnSpc>
                    <a:spcPts val="1125"/>
                  </a:lnSpc>
                  <a:defRPr/>
                </a:pPr>
                <a:r>
                  <a:rPr lang="en-US" sz="105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7"/>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2028" y="2506601"/>
            <a:ext cx="2286188" cy="2286188"/>
          </a:xfrm>
          <a:prstGeom prst="rect">
            <a:avLst/>
          </a:prstGeom>
        </p:spPr>
      </p:pic>
      <p:cxnSp>
        <p:nvCxnSpPr>
          <p:cNvPr id="5" name="Straight Connector 4"/>
          <p:cNvCxnSpPr/>
          <p:nvPr/>
        </p:nvCxnSpPr>
        <p:spPr>
          <a:xfrm flipH="1">
            <a:off x="6341072" y="1740551"/>
            <a:ext cx="13578" cy="4022919"/>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390144" y="3648598"/>
            <a:ext cx="3929012" cy="3427"/>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3620801" y="3519610"/>
            <a:ext cx="340209" cy="200354"/>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387289" y="1050728"/>
            <a:ext cx="8317469" cy="67465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672290">
              <a:lnSpc>
                <a:spcPct val="100000"/>
              </a:lnSpc>
              <a:spcAft>
                <a:spcPts val="441"/>
              </a:spcAft>
            </a:pPr>
            <a:r>
              <a:rPr lang="en-US" sz="3600" dirty="0">
                <a:solidFill>
                  <a:srgbClr val="FFFFFF"/>
                </a:solidFill>
              </a:rPr>
              <a:t>One integrated offering</a:t>
            </a:r>
            <a:endParaRPr lang="en-US" sz="2400" dirty="0">
              <a:solidFill>
                <a:srgbClr val="FFFFFF"/>
              </a:solidFill>
            </a:endParaRPr>
          </a:p>
        </p:txBody>
      </p:sp>
    </p:spTree>
    <p:extLst>
      <p:ext uri="{BB962C8B-B14F-4D97-AF65-F5344CB8AC3E}">
        <p14:creationId xmlns:p14="http://schemas.microsoft.com/office/powerpoint/2010/main" val="3116194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095" y="3361860"/>
            <a:ext cx="4009435" cy="1770833"/>
          </a:xfrm>
          <a:prstGeom prst="rect">
            <a:avLst/>
          </a:prstGeom>
        </p:spPr>
      </p:pic>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209" y="1189177"/>
            <a:ext cx="4099402" cy="2172683"/>
          </a:xfrm>
          <a:prstGeom prst="rect">
            <a:avLst/>
          </a:prstGeom>
        </p:spPr>
      </p:pic>
      <p:sp>
        <p:nvSpPr>
          <p:cNvPr id="6" name="Titolo 5"/>
          <p:cNvSpPr>
            <a:spLocks noGrp="1"/>
          </p:cNvSpPr>
          <p:nvPr>
            <p:ph type="title"/>
          </p:nvPr>
        </p:nvSpPr>
        <p:spPr/>
        <p:txBody>
          <a:bodyPr/>
          <a:lstStyle/>
          <a:p>
            <a:r>
              <a:rPr lang="it-IT" dirty="0" err="1"/>
              <a:t>EventHub</a:t>
            </a:r>
            <a:r>
              <a:rPr lang="it-IT" dirty="0"/>
              <a:t> </a:t>
            </a:r>
            <a:r>
              <a:rPr lang="it-IT" dirty="0" err="1"/>
              <a:t>Partitioning</a:t>
            </a:r>
            <a:endParaRPr lang="en-US" dirty="0"/>
          </a:p>
        </p:txBody>
      </p:sp>
    </p:spTree>
    <p:extLst>
      <p:ext uri="{BB962C8B-B14F-4D97-AF65-F5344CB8AC3E}">
        <p14:creationId xmlns:p14="http://schemas.microsoft.com/office/powerpoint/2010/main" val="40636508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Overview</a:t>
            </a:r>
            <a:endParaRPr lang="it-IT" dirty="0"/>
          </a:p>
        </p:txBody>
      </p:sp>
      <p:grpSp>
        <p:nvGrpSpPr>
          <p:cNvPr id="3" name="Group 6"/>
          <p:cNvGrpSpPr/>
          <p:nvPr/>
        </p:nvGrpSpPr>
        <p:grpSpPr>
          <a:xfrm>
            <a:off x="1365478" y="2065903"/>
            <a:ext cx="6501536" cy="693100"/>
            <a:chOff x="237643" y="1965498"/>
            <a:chExt cx="8668714" cy="924133"/>
          </a:xfrm>
        </p:grpSpPr>
        <p:sp>
          <p:nvSpPr>
            <p:cNvPr id="4" name="Rectangle 315"/>
            <p:cNvSpPr/>
            <p:nvPr/>
          </p:nvSpPr>
          <p:spPr bwMode="auto">
            <a:xfrm>
              <a:off x="7232447" y="1965498"/>
              <a:ext cx="1673910" cy="924132"/>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134444" tIns="134444" rIns="134444" bIns="107555" numCol="1" rtlCol="0" anchor="t" anchorCtr="0" compatLnSpc="1">
              <a:prstTxWarp prst="textNoShape">
                <a:avLst/>
              </a:prstTxWarp>
              <a:noAutofit/>
            </a:bodyPr>
            <a:lstStyle/>
            <a:p>
              <a:pPr algn="ctr" defTabSz="685445"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Data Visualization </a:t>
              </a:r>
            </a:p>
          </p:txBody>
        </p:sp>
        <p:sp>
          <p:nvSpPr>
            <p:cNvPr id="5" name="Rectangle 316"/>
            <p:cNvSpPr/>
            <p:nvPr/>
          </p:nvSpPr>
          <p:spPr bwMode="auto">
            <a:xfrm>
              <a:off x="3422213" y="1967311"/>
              <a:ext cx="2072562" cy="92232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134444" tIns="134444" rIns="134444" bIns="107555" numCol="1" rtlCol="0" anchor="t" anchorCtr="0" compatLnSpc="1">
              <a:prstTxWarp prst="textNoShape">
                <a:avLst/>
              </a:prstTxWarp>
              <a:noAutofit/>
            </a:bodyPr>
            <a:lstStyle/>
            <a:p>
              <a:pPr algn="ctr" defTabSz="685445"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Transformation</a:t>
              </a:r>
            </a:p>
            <a:p>
              <a:pPr algn="ctr" defTabSz="685445"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(real time stream analysis)</a:t>
              </a:r>
            </a:p>
          </p:txBody>
        </p:sp>
        <p:sp>
          <p:nvSpPr>
            <p:cNvPr id="6" name="Rectangle 317"/>
            <p:cNvSpPr/>
            <p:nvPr/>
          </p:nvSpPr>
          <p:spPr bwMode="auto">
            <a:xfrm>
              <a:off x="1829928" y="1967710"/>
              <a:ext cx="1460810" cy="92192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134444" tIns="134444" rIns="134444" bIns="107555" numCol="1" rtlCol="0" anchor="t" anchorCtr="0" compatLnSpc="1">
              <a:prstTxWarp prst="textNoShape">
                <a:avLst/>
              </a:prstTxWarp>
              <a:noAutofit/>
            </a:bodyPr>
            <a:lstStyle/>
            <a:p>
              <a:pPr algn="ctr" defTabSz="685445" fontAlgn="base">
                <a:spcBef>
                  <a:spcPct val="0"/>
                </a:spcBef>
                <a:spcAft>
                  <a:spcPct val="0"/>
                </a:spcAft>
                <a:defRPr/>
              </a:pPr>
              <a:r>
                <a:rPr lang="en-US" sz="1200" kern="0" dirty="0">
                  <a:solidFill>
                    <a:srgbClr val="FFFFFF"/>
                  </a:solidFill>
                  <a:latin typeface="Segoe UI"/>
                </a:rPr>
                <a:t>Ingestion</a:t>
              </a:r>
            </a:p>
          </p:txBody>
        </p:sp>
        <p:sp>
          <p:nvSpPr>
            <p:cNvPr id="7" name="Rectangle 324"/>
            <p:cNvSpPr/>
            <p:nvPr/>
          </p:nvSpPr>
          <p:spPr bwMode="auto">
            <a:xfrm>
              <a:off x="5626250" y="1967311"/>
              <a:ext cx="1474722" cy="922319"/>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134444" tIns="134444" rIns="134444" bIns="107555" numCol="1" rtlCol="0" anchor="t" anchorCtr="0" compatLnSpc="1">
              <a:prstTxWarp prst="textNoShape">
                <a:avLst/>
              </a:prstTxWarp>
              <a:noAutofit/>
            </a:bodyPr>
            <a:lstStyle/>
            <a:p>
              <a:pPr algn="ctr" defTabSz="685445"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Long term storage</a:t>
              </a:r>
            </a:p>
          </p:txBody>
        </p:sp>
        <p:sp>
          <p:nvSpPr>
            <p:cNvPr id="8" name="Rectangle 326"/>
            <p:cNvSpPr/>
            <p:nvPr/>
          </p:nvSpPr>
          <p:spPr bwMode="auto">
            <a:xfrm>
              <a:off x="237643" y="1967312"/>
              <a:ext cx="1460810" cy="922318"/>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134444" tIns="134444" rIns="134444" bIns="107555" numCol="1" rtlCol="0" anchor="t" anchorCtr="0" compatLnSpc="1">
              <a:prstTxWarp prst="textNoShape">
                <a:avLst/>
              </a:prstTxWarp>
              <a:noAutofit/>
            </a:bodyPr>
            <a:lstStyle/>
            <a:p>
              <a:pPr algn="ctr" defTabSz="685445" fontAlgn="base">
                <a:spcBef>
                  <a:spcPct val="0"/>
                </a:spcBef>
                <a:spcAft>
                  <a:spcPct val="0"/>
                </a:spcAft>
                <a:defRPr/>
              </a:pPr>
              <a:r>
                <a:rPr lang="en-US" sz="1200" kern="0" dirty="0">
                  <a:solidFill>
                    <a:srgbClr val="FFFFFF"/>
                  </a:solidFill>
                  <a:latin typeface="Segoe UI"/>
                </a:rPr>
                <a:t>Producers</a:t>
              </a:r>
            </a:p>
          </p:txBody>
        </p:sp>
      </p:grpSp>
      <p:sp>
        <p:nvSpPr>
          <p:cNvPr id="9" name="TextBox 121"/>
          <p:cNvSpPr txBox="1"/>
          <p:nvPr/>
        </p:nvSpPr>
        <p:spPr>
          <a:xfrm>
            <a:off x="2787830" y="4825793"/>
            <a:ext cx="65" cy="230832"/>
          </a:xfrm>
          <a:prstGeom prst="rect">
            <a:avLst/>
          </a:prstGeom>
          <a:noFill/>
          <a:ln>
            <a:noFill/>
            <a:headEnd type="none" w="med" len="med"/>
            <a:tailEnd type="none" w="med" len="med"/>
          </a:ln>
        </p:spPr>
        <p:txBody>
          <a:bodyPr wrap="none" lIns="0" tIns="0" rIns="0" bIns="0" rtlCol="0">
            <a:spAutoFit/>
          </a:bodyPr>
          <a:lstStyle/>
          <a:p>
            <a:pPr defTabSz="685669">
              <a:defRPr/>
            </a:pPr>
            <a:endParaRPr lang="en-US" sz="1500" spc="-28" dirty="0">
              <a:gradFill>
                <a:gsLst>
                  <a:gs pos="0">
                    <a:prstClr val="black">
                      <a:lumMod val="65000"/>
                      <a:lumOff val="35000"/>
                    </a:prstClr>
                  </a:gs>
                  <a:gs pos="86000">
                    <a:prstClr val="black">
                      <a:lumMod val="65000"/>
                      <a:lumOff val="35000"/>
                    </a:prstClr>
                  </a:gs>
                </a:gsLst>
                <a:lin ang="5400000" scaled="0"/>
              </a:gradFill>
              <a:latin typeface="Segoe UI"/>
              <a:ea typeface="Segoe UI" pitchFamily="34" charset="0"/>
              <a:cs typeface="Segoe UI" pitchFamily="34" charset="0"/>
            </a:endParaRPr>
          </a:p>
        </p:txBody>
      </p:sp>
      <p:pic>
        <p:nvPicPr>
          <p:cNvPr id="10" name="Picture 8" descr="http://cloud-tech.azurewebsites.net/sources/images/STboar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9115" y="3218683"/>
            <a:ext cx="1208334" cy="90625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5"/>
          <p:cNvGrpSpPr/>
          <p:nvPr/>
        </p:nvGrpSpPr>
        <p:grpSpPr>
          <a:xfrm>
            <a:off x="2589527" y="3232650"/>
            <a:ext cx="1095608" cy="1282000"/>
            <a:chOff x="1839985" y="3512607"/>
            <a:chExt cx="1460810" cy="1709334"/>
          </a:xfrm>
        </p:grpSpPr>
        <p:pic>
          <p:nvPicPr>
            <p:cNvPr id="15" name="Picture 16" descr="https://azure.microsoft.com/svghandler/iot-hub?width=600&amp;height=31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297" r="20030"/>
            <a:stretch/>
          </p:blipFill>
          <p:spPr bwMode="auto">
            <a:xfrm>
              <a:off x="2157694" y="3512607"/>
              <a:ext cx="825393" cy="726179"/>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p:cNvSpPr txBox="1"/>
            <p:nvPr/>
          </p:nvSpPr>
          <p:spPr>
            <a:xfrm>
              <a:off x="1839985" y="4483277"/>
              <a:ext cx="1460810" cy="738664"/>
            </a:xfrm>
            <a:prstGeom prst="rect">
              <a:avLst/>
            </a:prstGeom>
            <a:noFill/>
          </p:spPr>
          <p:txBody>
            <a:bodyPr wrap="square" rtlCol="0">
              <a:spAutoFit/>
            </a:bodyPr>
            <a:lstStyle/>
            <a:p>
              <a:pPr algn="ctr"/>
              <a:r>
                <a:rPr lang="it-IT" sz="1500" dirty="0" err="1"/>
                <a:t>Azure</a:t>
              </a:r>
              <a:endParaRPr lang="it-IT" sz="1500" dirty="0"/>
            </a:p>
            <a:p>
              <a:pPr algn="ctr"/>
              <a:r>
                <a:rPr lang="it-IT" sz="1500" dirty="0" err="1"/>
                <a:t>IoT</a:t>
              </a:r>
              <a:r>
                <a:rPr lang="it-IT" sz="1500" dirty="0"/>
                <a:t> </a:t>
              </a:r>
              <a:r>
                <a:rPr lang="it-IT" sz="1500" dirty="0" err="1"/>
                <a:t>Hub</a:t>
              </a:r>
              <a:endParaRPr lang="it-IT" sz="1500" dirty="0"/>
            </a:p>
          </p:txBody>
        </p:sp>
      </p:grpSp>
      <p:grpSp>
        <p:nvGrpSpPr>
          <p:cNvPr id="17" name="Group 4"/>
          <p:cNvGrpSpPr/>
          <p:nvPr/>
        </p:nvGrpSpPr>
        <p:grpSpPr>
          <a:xfrm>
            <a:off x="3992897" y="3188285"/>
            <a:ext cx="1098443" cy="1517194"/>
            <a:chOff x="3689811" y="3481597"/>
            <a:chExt cx="1464590" cy="2022924"/>
          </a:xfrm>
        </p:grpSpPr>
        <p:sp>
          <p:nvSpPr>
            <p:cNvPr id="18" name="CasellaDiTesto 17"/>
            <p:cNvSpPr txBox="1"/>
            <p:nvPr/>
          </p:nvSpPr>
          <p:spPr>
            <a:xfrm>
              <a:off x="3689811" y="4458081"/>
              <a:ext cx="1464590" cy="1046440"/>
            </a:xfrm>
            <a:prstGeom prst="rect">
              <a:avLst/>
            </a:prstGeom>
            <a:noFill/>
          </p:spPr>
          <p:txBody>
            <a:bodyPr wrap="square" rtlCol="0">
              <a:spAutoFit/>
            </a:bodyPr>
            <a:lstStyle/>
            <a:p>
              <a:pPr algn="ctr"/>
              <a:r>
                <a:rPr lang="it-IT" sz="1500" dirty="0"/>
                <a:t>Azure</a:t>
              </a:r>
            </a:p>
            <a:p>
              <a:pPr algn="ctr"/>
              <a:r>
                <a:rPr lang="it-IT" sz="1500" dirty="0"/>
                <a:t>Stream Analytics</a:t>
              </a:r>
            </a:p>
          </p:txBody>
        </p:sp>
        <p:pic>
          <p:nvPicPr>
            <p:cNvPr id="19" name="Picture 2" descr="https://azure.microsoft.com/svghandler/stream-analytics?width=600&amp;height=3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637" r="8598"/>
            <a:stretch/>
          </p:blipFill>
          <p:spPr bwMode="auto">
            <a:xfrm>
              <a:off x="3821621" y="3481597"/>
              <a:ext cx="1193679" cy="757189"/>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ight Arrow 12"/>
          <p:cNvSpPr/>
          <p:nvPr/>
        </p:nvSpPr>
        <p:spPr>
          <a:xfrm>
            <a:off x="2461086" y="3487539"/>
            <a:ext cx="321541" cy="136113"/>
          </a:xfrm>
          <a:prstGeom prst="righ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7" name="Right Arrow 38"/>
          <p:cNvSpPr/>
          <p:nvPr/>
        </p:nvSpPr>
        <p:spPr>
          <a:xfrm>
            <a:off x="3655299" y="3490311"/>
            <a:ext cx="391273" cy="136113"/>
          </a:xfrm>
          <a:prstGeom prst="righ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8" name="Right Arrow 39"/>
          <p:cNvSpPr/>
          <p:nvPr/>
        </p:nvSpPr>
        <p:spPr>
          <a:xfrm>
            <a:off x="5091340" y="3490311"/>
            <a:ext cx="1421635" cy="161151"/>
          </a:xfrm>
          <a:prstGeom prst="righ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9" name="Right Arrow 40"/>
          <p:cNvSpPr/>
          <p:nvPr/>
        </p:nvSpPr>
        <p:spPr>
          <a:xfrm rot="2221288">
            <a:off x="4986919" y="3936440"/>
            <a:ext cx="742087" cy="159560"/>
          </a:xfrm>
          <a:prstGeom prst="righ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30" name="Left Bracket 15"/>
          <p:cNvSpPr/>
          <p:nvPr/>
        </p:nvSpPr>
        <p:spPr>
          <a:xfrm>
            <a:off x="6570891" y="2925247"/>
            <a:ext cx="118263" cy="2236787"/>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sz="1350"/>
          </a:p>
        </p:txBody>
      </p:sp>
      <p:cxnSp>
        <p:nvCxnSpPr>
          <p:cNvPr id="31" name="Straight Connector 17"/>
          <p:cNvCxnSpPr/>
          <p:nvPr/>
        </p:nvCxnSpPr>
        <p:spPr>
          <a:xfrm>
            <a:off x="2558849" y="2925247"/>
            <a:ext cx="0" cy="2538428"/>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32" name="TextBox 18"/>
          <p:cNvSpPr txBox="1"/>
          <p:nvPr/>
        </p:nvSpPr>
        <p:spPr>
          <a:xfrm>
            <a:off x="2604981" y="5237053"/>
            <a:ext cx="921380" cy="300082"/>
          </a:xfrm>
          <a:prstGeom prst="rect">
            <a:avLst/>
          </a:prstGeom>
          <a:noFill/>
        </p:spPr>
        <p:txBody>
          <a:bodyPr wrap="square" rtlCol="0">
            <a:spAutoFit/>
          </a:bodyPr>
          <a:lstStyle/>
          <a:p>
            <a:r>
              <a:rPr lang="it-IT" sz="1350" dirty="0"/>
              <a:t>Cloud</a:t>
            </a:r>
          </a:p>
        </p:txBody>
      </p:sp>
      <p:sp>
        <p:nvSpPr>
          <p:cNvPr id="33" name="TextBox 34"/>
          <p:cNvSpPr txBox="1"/>
          <p:nvPr/>
        </p:nvSpPr>
        <p:spPr>
          <a:xfrm>
            <a:off x="1579553" y="5232391"/>
            <a:ext cx="921380" cy="300082"/>
          </a:xfrm>
          <a:prstGeom prst="rect">
            <a:avLst/>
          </a:prstGeom>
          <a:noFill/>
        </p:spPr>
        <p:txBody>
          <a:bodyPr wrap="square" rtlCol="0">
            <a:spAutoFit/>
          </a:bodyPr>
          <a:lstStyle/>
          <a:p>
            <a:pPr algn="r"/>
            <a:r>
              <a:rPr lang="it-IT" sz="1350" dirty="0"/>
              <a:t>Field</a:t>
            </a:r>
          </a:p>
        </p:txBody>
      </p:sp>
      <p:pic>
        <p:nvPicPr>
          <p:cNvPr id="34" name="Immagin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3364" y="4364318"/>
            <a:ext cx="1338569" cy="702749"/>
          </a:xfrm>
          <a:prstGeom prst="rect">
            <a:avLst/>
          </a:prstGeom>
        </p:spPr>
      </p:pic>
      <p:sp>
        <p:nvSpPr>
          <p:cNvPr id="35" name="Rettangolo arrotondato 34"/>
          <p:cNvSpPr/>
          <p:nvPr/>
        </p:nvSpPr>
        <p:spPr bwMode="auto">
          <a:xfrm>
            <a:off x="1365478" y="2811411"/>
            <a:ext cx="1095608" cy="1946788"/>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it-IT" sz="1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Immagin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1440" y="3471858"/>
            <a:ext cx="1635714" cy="1428572"/>
          </a:xfrm>
          <a:prstGeom prst="rect">
            <a:avLst/>
          </a:prstGeom>
        </p:spPr>
      </p:pic>
    </p:spTree>
    <p:extLst>
      <p:ext uri="{BB962C8B-B14F-4D97-AF65-F5344CB8AC3E}">
        <p14:creationId xmlns:p14="http://schemas.microsoft.com/office/powerpoint/2010/main" val="320168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r>
              <a:rPr lang="it-IT" dirty="0" err="1"/>
              <a:t>EventHub</a:t>
            </a:r>
            <a:r>
              <a:rPr lang="it-IT" dirty="0"/>
              <a:t> Consumers </a:t>
            </a:r>
            <a:endParaRPr lang="en-US" dirty="0"/>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30" y="1388710"/>
            <a:ext cx="4837939" cy="1741658"/>
          </a:xfrm>
          <a:prstGeom prst="rect">
            <a:avLst/>
          </a:prstGeom>
        </p:spPr>
      </p:pic>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9298" y="3329901"/>
            <a:ext cx="4064512" cy="1842579"/>
          </a:xfrm>
          <a:prstGeom prst="rect">
            <a:avLst/>
          </a:prstGeom>
        </p:spPr>
      </p:pic>
    </p:spTree>
    <p:extLst>
      <p:ext uri="{BB962C8B-B14F-4D97-AF65-F5344CB8AC3E}">
        <p14:creationId xmlns:p14="http://schemas.microsoft.com/office/powerpoint/2010/main" val="6475112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IotHub</a:t>
            </a:r>
            <a:r>
              <a:rPr lang="it-IT" dirty="0"/>
              <a:t> – Device Twin</a:t>
            </a:r>
            <a:endParaRPr lang="en-US" dirty="0"/>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369" y="3755135"/>
            <a:ext cx="3117002" cy="1442030"/>
          </a:xfrm>
          <a:prstGeom prst="rect">
            <a:avLst/>
          </a:prstGeom>
        </p:spPr>
      </p:pic>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31" y="1189178"/>
            <a:ext cx="4371998" cy="2183610"/>
          </a:xfrm>
          <a:prstGeom prst="rect">
            <a:avLst/>
          </a:prstGeom>
        </p:spPr>
      </p:pic>
      <p:sp>
        <p:nvSpPr>
          <p:cNvPr id="5" name="Fumetto 3 4"/>
          <p:cNvSpPr/>
          <p:nvPr/>
        </p:nvSpPr>
        <p:spPr bwMode="auto">
          <a:xfrm>
            <a:off x="7544276" y="100897"/>
            <a:ext cx="1460589" cy="801974"/>
          </a:xfrm>
          <a:prstGeom prst="wedgeEllipseCallout">
            <a:avLst>
              <a:gd name="adj1" fmla="val -63873"/>
              <a:gd name="adj2" fmla="val 7159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it-IT" sz="1600" b="1" dirty="0" err="1">
                <a:gradFill>
                  <a:gsLst>
                    <a:gs pos="0">
                      <a:srgbClr val="FFFFFF"/>
                    </a:gs>
                    <a:gs pos="100000">
                      <a:srgbClr val="FFFFFF"/>
                    </a:gs>
                  </a:gsLst>
                  <a:lin ang="5400000" scaled="0"/>
                </a:gradFill>
                <a:ea typeface="Segoe UI" pitchFamily="34" charset="0"/>
                <a:cs typeface="Segoe UI" pitchFamily="34" charset="0"/>
              </a:rPr>
              <a:t>Only</a:t>
            </a:r>
            <a:r>
              <a:rPr lang="it-IT" sz="1600" b="1" dirty="0">
                <a:gradFill>
                  <a:gsLst>
                    <a:gs pos="0">
                      <a:srgbClr val="FFFFFF"/>
                    </a:gs>
                    <a:gs pos="100000">
                      <a:srgbClr val="FFFFFF"/>
                    </a:gs>
                  </a:gsLst>
                  <a:lin ang="5400000" scaled="0"/>
                </a:gradFill>
                <a:ea typeface="Segoe UI" pitchFamily="34" charset="0"/>
                <a:cs typeface="Segoe UI" pitchFamily="34" charset="0"/>
              </a:rPr>
              <a:t> MQTT</a:t>
            </a:r>
            <a:endParaRPr lang="en-US" sz="1600" b="1" dirty="0">
              <a:gradFill>
                <a:gsLst>
                  <a:gs pos="0">
                    <a:srgbClr val="FFFFFF"/>
                  </a:gs>
                  <a:gs pos="100000">
                    <a:srgbClr val="FFFFFF"/>
                  </a:gs>
                </a:gsLst>
                <a:lin ang="5400000" scaled="0"/>
              </a:gradFill>
              <a:ea typeface="Segoe UI" pitchFamily="34" charset="0"/>
              <a:cs typeface="Segoe UI" pitchFamily="34" charset="0"/>
            </a:endParaRP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0492" y="1091486"/>
            <a:ext cx="5083508" cy="2582690"/>
          </a:xfrm>
          <a:prstGeom prst="rect">
            <a:avLst/>
          </a:prstGeom>
        </p:spPr>
      </p:pic>
    </p:spTree>
    <p:extLst>
      <p:ext uri="{BB962C8B-B14F-4D97-AF65-F5344CB8AC3E}">
        <p14:creationId xmlns:p14="http://schemas.microsoft.com/office/powerpoint/2010/main" val="5418256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50000"/>
                    <a:alpha val="99000"/>
                  </a:schemeClr>
                </a:solidFill>
              </a:rPr>
              <a:t>ST Product Portfolio</a:t>
            </a:r>
          </a:p>
        </p:txBody>
      </p:sp>
      <p:pic>
        <p:nvPicPr>
          <p:cNvPr id="116" name="Picture 115"/>
          <p:cNvPicPr>
            <a:picLocks noChangeAspect="1"/>
          </p:cNvPicPr>
          <p:nvPr/>
        </p:nvPicPr>
        <p:blipFill>
          <a:blip r:embed="rId2"/>
          <a:stretch>
            <a:fillRect/>
          </a:stretch>
        </p:blipFill>
        <p:spPr>
          <a:xfrm>
            <a:off x="607009" y="1861235"/>
            <a:ext cx="7900619" cy="3728049"/>
          </a:xfrm>
          <a:prstGeom prst="rect">
            <a:avLst/>
          </a:prstGeom>
        </p:spPr>
      </p:pic>
    </p:spTree>
    <p:extLst>
      <p:ext uri="{BB962C8B-B14F-4D97-AF65-F5344CB8AC3E}">
        <p14:creationId xmlns:p14="http://schemas.microsoft.com/office/powerpoint/2010/main" val="13299191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018762"/>
            <a:ext cx="8363938" cy="560923"/>
          </a:xfrm>
        </p:spPr>
        <p:txBody>
          <a:bodyPr>
            <a:normAutofit fontScale="90000"/>
          </a:bodyPr>
          <a:lstStyle/>
          <a:p>
            <a:pPr algn="ctr"/>
            <a:r>
              <a:rPr lang="en-US" dirty="0">
                <a:solidFill>
                  <a:schemeClr val="tx1"/>
                </a:solidFill>
              </a:rPr>
              <a:t>STM32ODE. Selling the ST Portfolio together</a:t>
            </a:r>
          </a:p>
        </p:txBody>
      </p:sp>
      <p:sp>
        <p:nvSpPr>
          <p:cNvPr id="8" name="Rectangle 7"/>
          <p:cNvSpPr/>
          <p:nvPr/>
        </p:nvSpPr>
        <p:spPr>
          <a:xfrm>
            <a:off x="498896" y="1728765"/>
            <a:ext cx="8388660" cy="497899"/>
          </a:xfrm>
          <a:prstGeom prst="rect">
            <a:avLst/>
          </a:prstGeom>
        </p:spPr>
        <p:txBody>
          <a:bodyPr wrap="square" lIns="81605" tIns="40802" rIns="81605" bIns="40802">
            <a:spAutoFit/>
          </a:bodyPr>
          <a:lstStyle/>
          <a:p>
            <a:pPr algn="ctr"/>
            <a:r>
              <a:rPr lang="en-US" sz="1350" dirty="0">
                <a:solidFill>
                  <a:schemeClr val="tx2"/>
                </a:solidFill>
              </a:rPr>
              <a:t>The </a:t>
            </a:r>
            <a:r>
              <a:rPr lang="en-US" sz="1350" b="1" dirty="0">
                <a:solidFill>
                  <a:schemeClr val="tx2"/>
                </a:solidFill>
              </a:rPr>
              <a:t>STM32 Open Development Environment </a:t>
            </a:r>
            <a:r>
              <a:rPr lang="en-US" sz="1350" dirty="0">
                <a:solidFill>
                  <a:schemeClr val="tx2"/>
                </a:solidFill>
              </a:rPr>
              <a:t>is a flexible, easy and affordable way to develop innovative applications using ST components</a:t>
            </a:r>
            <a:endParaRPr lang="en-US" sz="1350" dirty="0">
              <a:solidFill>
                <a:schemeClr val="tx2"/>
              </a:solidFill>
              <a:latin typeface="Arial" panose="020B0604020202020204" pitchFamily="34" charset="0"/>
            </a:endParaRPr>
          </a:p>
        </p:txBody>
      </p:sp>
      <p:sp>
        <p:nvSpPr>
          <p:cNvPr id="25" name="Rectangle 24"/>
          <p:cNvSpPr/>
          <p:nvPr/>
        </p:nvSpPr>
        <p:spPr>
          <a:xfrm>
            <a:off x="2843" y="2338710"/>
            <a:ext cx="9157040" cy="325739"/>
          </a:xfrm>
          <a:prstGeom prst="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64" rtlCol="0" anchor="ctr"/>
          <a:lstStyle/>
          <a:p>
            <a:pPr algn="ctr">
              <a:spcBef>
                <a:spcPts val="450"/>
              </a:spcBef>
            </a:pPr>
            <a:r>
              <a:rPr lang="en-US" sz="1350" dirty="0">
                <a:solidFill>
                  <a:schemeClr val="bg1"/>
                </a:solidFill>
              </a:rPr>
              <a:t>Over 150K boards shipped in 2015</a:t>
            </a:r>
          </a:p>
        </p:txBody>
      </p:sp>
      <p:sp>
        <p:nvSpPr>
          <p:cNvPr id="26" name="Rounded Rectangle 25"/>
          <p:cNvSpPr/>
          <p:nvPr/>
        </p:nvSpPr>
        <p:spPr>
          <a:xfrm>
            <a:off x="2176070" y="5352454"/>
            <a:ext cx="4979121" cy="48588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14" tIns="34256" rIns="68514" bIns="34256" rtlCol="0" anchor="ctr"/>
          <a:lstStyle/>
          <a:p>
            <a:pPr algn="ctr"/>
            <a:r>
              <a:rPr lang="en-US" sz="1200" dirty="0">
                <a:latin typeface="+mj-lt"/>
              </a:rPr>
              <a:t>Developer community and support</a:t>
            </a:r>
          </a:p>
          <a:p>
            <a:pPr algn="ctr"/>
            <a:r>
              <a:rPr lang="en-US" sz="900" dirty="0">
                <a:latin typeface="+mj-lt"/>
              </a:rPr>
              <a:t>Compatibility with free and commercial development environments</a:t>
            </a:r>
          </a:p>
        </p:txBody>
      </p:sp>
      <p:grpSp>
        <p:nvGrpSpPr>
          <p:cNvPr id="34" name="Group 33"/>
          <p:cNvGrpSpPr/>
          <p:nvPr/>
        </p:nvGrpSpPr>
        <p:grpSpPr>
          <a:xfrm>
            <a:off x="1575944" y="2783955"/>
            <a:ext cx="2885549" cy="701837"/>
            <a:chOff x="564120" y="2171328"/>
            <a:chExt cx="3848290" cy="936000"/>
          </a:xfrm>
        </p:grpSpPr>
        <p:sp>
          <p:nvSpPr>
            <p:cNvPr id="58" name="Rounded Rectangle 57"/>
            <p:cNvSpPr/>
            <p:nvPr/>
          </p:nvSpPr>
          <p:spPr>
            <a:xfrm>
              <a:off x="1364475" y="2171328"/>
              <a:ext cx="3047935" cy="936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14" tIns="34256" rIns="68514" bIns="34256" rtlCol="0" anchor="ctr"/>
            <a:lstStyle/>
            <a:p>
              <a:pPr algn="ctr"/>
              <a:r>
                <a:rPr lang="en-US" sz="1200" dirty="0">
                  <a:latin typeface="+mj-lt"/>
                </a:rPr>
                <a:t>STM32 Nucleo </a:t>
              </a:r>
            </a:p>
            <a:p>
              <a:pPr algn="ctr"/>
              <a:r>
                <a:rPr lang="en-US" sz="1200" dirty="0">
                  <a:latin typeface="+mj-lt"/>
                </a:rPr>
                <a:t>development boards</a:t>
              </a:r>
            </a:p>
          </p:txBody>
        </p:sp>
        <p:grpSp>
          <p:nvGrpSpPr>
            <p:cNvPr id="59" name="Group 58"/>
            <p:cNvGrpSpPr/>
            <p:nvPr/>
          </p:nvGrpSpPr>
          <p:grpSpPr>
            <a:xfrm>
              <a:off x="1275550" y="2288394"/>
              <a:ext cx="564146" cy="652079"/>
              <a:chOff x="697887" y="2667001"/>
              <a:chExt cx="673713" cy="794308"/>
            </a:xfrm>
          </p:grpSpPr>
          <p:sp>
            <p:nvSpPr>
              <p:cNvPr id="61" name="Rounded Rectangle 60"/>
              <p:cNvSpPr/>
              <p:nvPr/>
            </p:nvSpPr>
            <p:spPr>
              <a:xfrm>
                <a:off x="697887" y="2667001"/>
                <a:ext cx="673713" cy="794308"/>
              </a:xfrm>
              <a:prstGeom prst="round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99"/>
              </a:p>
            </p:txBody>
          </p:sp>
          <p:pic>
            <p:nvPicPr>
              <p:cNvPr id="62"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740055" y="2700044"/>
                <a:ext cx="609600" cy="728221"/>
              </a:xfrm>
              <a:prstGeom prst="rect">
                <a:avLst/>
              </a:prstGeom>
              <a:noFill/>
              <a:extLst>
                <a:ext uri="{909E8E84-426E-40DD-AFC4-6F175D3DCCD1}">
                  <a14:hiddenFill xmlns:a14="http://schemas.microsoft.com/office/drawing/2010/main">
                    <a:solidFill>
                      <a:srgbClr val="FFFFFF"/>
                    </a:solidFill>
                  </a14:hiddenFill>
                </a:ext>
              </a:extLst>
            </p:spPr>
          </p:pic>
        </p:grpSp>
        <p:pic>
          <p:nvPicPr>
            <p:cNvPr id="60" name="Picture 2" descr="C:\_Data_\_ST\#Content Creation\#Events related activities\2014\31- Electronica - Munich W446\#Content\STM32 NOW Brochure\STM32Nucleo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120" y="2272249"/>
              <a:ext cx="650798" cy="651561"/>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ounded Rectangle 40"/>
          <p:cNvSpPr/>
          <p:nvPr/>
        </p:nvSpPr>
        <p:spPr>
          <a:xfrm>
            <a:off x="4824136" y="2783955"/>
            <a:ext cx="2285423" cy="70183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14" tIns="34256" rIns="68514" bIns="34256" rtlCol="0" anchor="ctr"/>
          <a:lstStyle/>
          <a:p>
            <a:pPr algn="ctr"/>
            <a:r>
              <a:rPr lang="en-US" sz="1200" dirty="0">
                <a:latin typeface="+mj-lt"/>
              </a:rPr>
              <a:t>STM32 Nucleo </a:t>
            </a:r>
            <a:br>
              <a:rPr lang="en-US" sz="1200" dirty="0">
                <a:latin typeface="+mj-lt"/>
              </a:rPr>
            </a:br>
            <a:r>
              <a:rPr lang="en-US" sz="1200" dirty="0">
                <a:latin typeface="+mj-lt"/>
              </a:rPr>
              <a:t>expansion boards</a:t>
            </a:r>
          </a:p>
        </p:txBody>
      </p:sp>
      <p:grpSp>
        <p:nvGrpSpPr>
          <p:cNvPr id="42" name="Group 41"/>
          <p:cNvGrpSpPr/>
          <p:nvPr/>
        </p:nvGrpSpPr>
        <p:grpSpPr>
          <a:xfrm>
            <a:off x="6768860" y="2871734"/>
            <a:ext cx="443030" cy="488946"/>
            <a:chOff x="7848600" y="2667001"/>
            <a:chExt cx="705596" cy="794308"/>
          </a:xfrm>
        </p:grpSpPr>
        <p:sp>
          <p:nvSpPr>
            <p:cNvPr id="56" name="Rounded Rectangle 55"/>
            <p:cNvSpPr/>
            <p:nvPr/>
          </p:nvSpPr>
          <p:spPr>
            <a:xfrm>
              <a:off x="7848600" y="2667001"/>
              <a:ext cx="673713" cy="794308"/>
            </a:xfrm>
            <a:prstGeom prst="roundRect">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99"/>
            </a:p>
          </p:txBody>
        </p:sp>
        <p:pic>
          <p:nvPicPr>
            <p:cNvPr id="57" name="Content Placeholder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858314" y="2681630"/>
              <a:ext cx="695882" cy="726392"/>
            </a:xfrm>
            <a:prstGeom prst="rect">
              <a:avLst/>
            </a:prstGeom>
          </p:spPr>
        </p:pic>
      </p:grpSp>
      <p:grpSp>
        <p:nvGrpSpPr>
          <p:cNvPr id="63" name="Group 62"/>
          <p:cNvGrpSpPr/>
          <p:nvPr/>
        </p:nvGrpSpPr>
        <p:grpSpPr>
          <a:xfrm>
            <a:off x="1567817" y="3840158"/>
            <a:ext cx="5587375" cy="1352999"/>
            <a:chOff x="553282" y="3579926"/>
            <a:chExt cx="7451557" cy="1804416"/>
          </a:xfrm>
        </p:grpSpPr>
        <p:sp>
          <p:nvSpPr>
            <p:cNvPr id="64" name="Rounded Rectangle 63"/>
            <p:cNvSpPr/>
            <p:nvPr/>
          </p:nvSpPr>
          <p:spPr>
            <a:xfrm>
              <a:off x="4899646" y="3579926"/>
              <a:ext cx="3047935" cy="936000"/>
            </a:xfrm>
            <a:prstGeom prst="roundRect">
              <a:avLst/>
            </a:prstGeom>
            <a:solidFill>
              <a:schemeClr val="accent3">
                <a:lumMod val="5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14" tIns="34256" rIns="68514" bIns="34256" rtlCol="0" anchor="ctr"/>
            <a:lstStyle/>
            <a:p>
              <a:pPr algn="ctr"/>
              <a:r>
                <a:rPr lang="en-US" sz="1200" dirty="0">
                  <a:latin typeface="+mj-lt"/>
                </a:rPr>
                <a:t>STM32Cube </a:t>
              </a:r>
              <a:br>
                <a:rPr lang="en-US" sz="1200" dirty="0">
                  <a:latin typeface="+mj-lt"/>
                </a:rPr>
              </a:br>
              <a:r>
                <a:rPr lang="en-US" sz="1200" dirty="0">
                  <a:latin typeface="+mj-lt"/>
                </a:rPr>
                <a:t>expansion software</a:t>
              </a:r>
            </a:p>
          </p:txBody>
        </p:sp>
        <p:grpSp>
          <p:nvGrpSpPr>
            <p:cNvPr id="65" name="Group 64"/>
            <p:cNvGrpSpPr/>
            <p:nvPr/>
          </p:nvGrpSpPr>
          <p:grpSpPr>
            <a:xfrm>
              <a:off x="553282" y="3587896"/>
              <a:ext cx="3859127" cy="936000"/>
              <a:chOff x="553282" y="3587896"/>
              <a:chExt cx="3859127" cy="936000"/>
            </a:xfrm>
          </p:grpSpPr>
          <p:sp>
            <p:nvSpPr>
              <p:cNvPr id="67" name="Rounded Rectangle 66"/>
              <p:cNvSpPr/>
              <p:nvPr/>
            </p:nvSpPr>
            <p:spPr>
              <a:xfrm>
                <a:off x="1364474" y="3587896"/>
                <a:ext cx="3047935" cy="9360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14" tIns="34256" rIns="68514" bIns="34256" rtlCol="0" anchor="ctr"/>
              <a:lstStyle/>
              <a:p>
                <a:pPr algn="ctr"/>
                <a:r>
                  <a:rPr lang="en-US" sz="1200" dirty="0">
                    <a:latin typeface="+mj-lt"/>
                  </a:rPr>
                  <a:t>STM32Cube </a:t>
                </a:r>
                <a:br>
                  <a:rPr lang="en-US" sz="1200" dirty="0">
                    <a:latin typeface="+mj-lt"/>
                  </a:rPr>
                </a:br>
                <a:r>
                  <a:rPr lang="en-US" sz="1200" dirty="0">
                    <a:latin typeface="+mj-lt"/>
                  </a:rPr>
                  <a:t>development software</a:t>
                </a:r>
              </a:p>
            </p:txBody>
          </p:sp>
          <p:pic>
            <p:nvPicPr>
              <p:cNvPr id="68" name="Picture 6" descr="C:\_Data_\_ST\#Content Creation\#Events related activities\2014\31- Electronica - Munich W446\#Content\STM32 NOW Brochure\Cube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3282" y="3720251"/>
                <a:ext cx="672475" cy="652856"/>
              </a:xfrm>
              <a:prstGeom prst="rect">
                <a:avLst/>
              </a:prstGeom>
              <a:noFill/>
              <a:extLst>
                <a:ext uri="{909E8E84-426E-40DD-AFC4-6F175D3DCCD1}">
                  <a14:hiddenFill xmlns:a14="http://schemas.microsoft.com/office/drawing/2010/main">
                    <a:solidFill>
                      <a:srgbClr val="FFFFFF"/>
                    </a:solidFill>
                  </a14:hiddenFill>
                </a:ext>
              </a:extLst>
            </p:spPr>
          </p:pic>
        </p:grpSp>
        <p:sp>
          <p:nvSpPr>
            <p:cNvPr id="66" name="Rounded Rectangle 65"/>
            <p:cNvSpPr/>
            <p:nvPr/>
          </p:nvSpPr>
          <p:spPr>
            <a:xfrm>
              <a:off x="1364474" y="4736342"/>
              <a:ext cx="6640365" cy="648000"/>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14" tIns="34256" rIns="68514" bIns="34256" rtlCol="0" anchor="ctr"/>
            <a:lstStyle/>
            <a:p>
              <a:pPr algn="ctr"/>
              <a:r>
                <a:rPr lang="en-US" sz="1200" dirty="0">
                  <a:latin typeface="+mj-lt"/>
                </a:rPr>
                <a:t>Function packs</a:t>
              </a:r>
            </a:p>
            <a:p>
              <a:pPr algn="ctr"/>
              <a:r>
                <a:rPr lang="en-US" sz="900" dirty="0">
                  <a:latin typeface="+mj-lt"/>
                </a:rPr>
                <a:t>SW APIs and examples enabling specific applications</a:t>
              </a:r>
            </a:p>
          </p:txBody>
        </p:sp>
      </p:grpSp>
      <p:pic>
        <p:nvPicPr>
          <p:cNvPr id="69" name="Picture 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97799" y="3367434"/>
            <a:ext cx="1678727" cy="628597"/>
          </a:xfrm>
          <a:prstGeom prst="roundRect">
            <a:avLst>
              <a:gd name="adj" fmla="val 15544"/>
            </a:avLst>
          </a:prstGeom>
          <a:ln>
            <a:solidFill>
              <a:schemeClr val="accent6"/>
            </a:solidFill>
          </a:ln>
        </p:spPr>
      </p:pic>
    </p:spTree>
    <p:extLst>
      <p:ext uri="{BB962C8B-B14F-4D97-AF65-F5344CB8AC3E}">
        <p14:creationId xmlns:p14="http://schemas.microsoft.com/office/powerpoint/2010/main" val="40663849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950034"/>
            <a:ext cx="8557468" cy="560923"/>
          </a:xfrm>
        </p:spPr>
        <p:txBody>
          <a:bodyPr/>
          <a:lstStyle/>
          <a:p>
            <a:r>
              <a:rPr lang="en-US" dirty="0">
                <a:solidFill>
                  <a:schemeClr val="tx2">
                    <a:lumMod val="50000"/>
                    <a:alpha val="99000"/>
                  </a:schemeClr>
                </a:solidFill>
              </a:rPr>
              <a:t>STM32 Open Development Environment</a:t>
            </a:r>
          </a:p>
        </p:txBody>
      </p:sp>
      <p:pic>
        <p:nvPicPr>
          <p:cNvPr id="8" name="Picture 8" descr="http://cloud-tech.azurewebsites.net/sources/images/STboa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485" y="1710355"/>
            <a:ext cx="1258002" cy="943502"/>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sp>
        <p:nvSpPr>
          <p:cNvPr id="9" name="Rectangle 8"/>
          <p:cNvSpPr/>
          <p:nvPr/>
        </p:nvSpPr>
        <p:spPr bwMode="auto">
          <a:xfrm>
            <a:off x="3337157" y="2801378"/>
            <a:ext cx="1840832" cy="45694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575486" y="2792076"/>
            <a:ext cx="1661009" cy="4638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3344656" y="3689051"/>
            <a:ext cx="1840832" cy="42488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ight Arrow 12"/>
          <p:cNvSpPr/>
          <p:nvPr/>
        </p:nvSpPr>
        <p:spPr bwMode="auto">
          <a:xfrm>
            <a:off x="2405991" y="1915328"/>
            <a:ext cx="3573704" cy="433137"/>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0421" y="1631496"/>
            <a:ext cx="1019555" cy="903580"/>
          </a:xfrm>
          <a:prstGeom prst="rect">
            <a:avLst/>
          </a:prstGeom>
        </p:spPr>
      </p:pic>
      <p:sp>
        <p:nvSpPr>
          <p:cNvPr id="15" name="Rectangle 14"/>
          <p:cNvSpPr/>
          <p:nvPr/>
        </p:nvSpPr>
        <p:spPr>
          <a:xfrm>
            <a:off x="7319975" y="1710123"/>
            <a:ext cx="1626929" cy="843548"/>
          </a:xfrm>
          <a:prstGeom prst="rect">
            <a:avLst/>
          </a:prstGeom>
          <a:noFill/>
        </p:spPr>
        <p:txBody>
          <a:bodyPr anchor="ctr" anchorCtr="0">
            <a:noAutofit/>
          </a:bodyPr>
          <a:lstStyle/>
          <a:p>
            <a:pPr algn="ctr"/>
            <a:r>
              <a:rPr lang="en-US" sz="1200" b="1" dirty="0">
                <a:solidFill>
                  <a:schemeClr val="tx2">
                    <a:lumMod val="50000"/>
                  </a:schemeClr>
                </a:solidFill>
                <a:latin typeface="Arial Narrow" panose="020B0606020202030204" pitchFamily="34" charset="0"/>
              </a:rPr>
              <a:t>Pre-packaged offer integrating functionality from several expansion boards</a:t>
            </a:r>
          </a:p>
        </p:txBody>
      </p:sp>
      <p:sp>
        <p:nvSpPr>
          <p:cNvPr id="16" name="TextBox 15"/>
          <p:cNvSpPr txBox="1"/>
          <p:nvPr/>
        </p:nvSpPr>
        <p:spPr>
          <a:xfrm>
            <a:off x="733331" y="1456930"/>
            <a:ext cx="7676147" cy="276999"/>
          </a:xfrm>
          <a:prstGeom prst="rect">
            <a:avLst/>
          </a:prstGeom>
          <a:noFill/>
        </p:spPr>
        <p:txBody>
          <a:bodyPr wrap="square" lIns="0" tIns="0" rIns="0" bIns="0" rtlCol="0">
            <a:spAutoFit/>
          </a:bodyPr>
          <a:lstStyle/>
          <a:p>
            <a:pPr algn="ctr"/>
            <a:r>
              <a:rPr lang="en-US" spc="-53" dirty="0">
                <a:gradFill>
                  <a:gsLst>
                    <a:gs pos="2917">
                      <a:schemeClr val="tx1"/>
                    </a:gs>
                    <a:gs pos="30000">
                      <a:schemeClr val="tx1"/>
                    </a:gs>
                  </a:gsLst>
                  <a:lin ang="5400000" scaled="0"/>
                </a:gradFill>
              </a:rPr>
              <a:t>www.st.com/stm32ode</a:t>
            </a:r>
          </a:p>
        </p:txBody>
      </p:sp>
      <p:grpSp>
        <p:nvGrpSpPr>
          <p:cNvPr id="17" name="Group 16"/>
          <p:cNvGrpSpPr/>
          <p:nvPr/>
        </p:nvGrpSpPr>
        <p:grpSpPr>
          <a:xfrm>
            <a:off x="1688176" y="2842224"/>
            <a:ext cx="5959988" cy="3045355"/>
            <a:chOff x="755577" y="1905000"/>
            <a:chExt cx="7946650" cy="4060473"/>
          </a:xfrm>
        </p:grpSpPr>
        <p:grpSp>
          <p:nvGrpSpPr>
            <p:cNvPr id="18" name="Group 17"/>
            <p:cNvGrpSpPr/>
            <p:nvPr/>
          </p:nvGrpSpPr>
          <p:grpSpPr>
            <a:xfrm>
              <a:off x="794605" y="4173044"/>
              <a:ext cx="1805268" cy="561184"/>
              <a:chOff x="65668" y="2587613"/>
              <a:chExt cx="2129279" cy="661906"/>
            </a:xfrm>
          </p:grpSpPr>
          <p:sp>
            <p:nvSpPr>
              <p:cNvPr id="95" name="Rounded Rectangle 94"/>
              <p:cNvSpPr/>
              <p:nvPr/>
            </p:nvSpPr>
            <p:spPr>
              <a:xfrm>
                <a:off x="823347" y="2644246"/>
                <a:ext cx="1371600" cy="548640"/>
              </a:xfrm>
              <a:prstGeom prst="round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pPr>
                <a:r>
                  <a:rPr lang="en-US" sz="525" dirty="0">
                    <a:solidFill>
                      <a:prstClr val="white"/>
                    </a:solidFill>
                  </a:rPr>
                  <a:t>Bluetooth Low</a:t>
                </a:r>
              </a:p>
              <a:p>
                <a:pPr algn="ctr" fontAlgn="base">
                  <a:spcBef>
                    <a:spcPct val="0"/>
                  </a:spcBef>
                  <a:spcAft>
                    <a:spcPct val="0"/>
                  </a:spcAft>
                </a:pPr>
                <a:r>
                  <a:rPr lang="en-US" sz="525" dirty="0">
                    <a:solidFill>
                      <a:prstClr val="white"/>
                    </a:solidFill>
                  </a:rPr>
                  <a:t> Energy (</a:t>
                </a:r>
                <a:r>
                  <a:rPr lang="en-US" sz="525" dirty="0" err="1">
                    <a:solidFill>
                      <a:prstClr val="white"/>
                    </a:solidFill>
                  </a:rPr>
                  <a:t>BlueNRG</a:t>
                </a:r>
                <a:r>
                  <a:rPr lang="en-US" sz="525" dirty="0">
                    <a:solidFill>
                      <a:prstClr val="white"/>
                    </a:solidFill>
                  </a:rPr>
                  <a:t>)</a:t>
                </a:r>
              </a:p>
              <a:p>
                <a:pPr algn="ctr" fontAlgn="base">
                  <a:spcBef>
                    <a:spcPct val="0"/>
                  </a:spcBef>
                  <a:spcAft>
                    <a:spcPct val="0"/>
                  </a:spcAft>
                </a:pPr>
                <a:r>
                  <a:rPr lang="en-US" sz="525" dirty="0">
                    <a:solidFill>
                      <a:prstClr val="white"/>
                    </a:solidFill>
                  </a:rPr>
                  <a:t>X-NUCLEO-</a:t>
                </a:r>
                <a:r>
                  <a:rPr lang="en-US" sz="525" b="1" dirty="0">
                    <a:solidFill>
                      <a:prstClr val="white"/>
                    </a:solidFill>
                  </a:rPr>
                  <a:t>IDB04</a:t>
                </a:r>
                <a:r>
                  <a:rPr lang="en-US" sz="525" dirty="0">
                    <a:solidFill>
                      <a:prstClr val="white"/>
                    </a:solidFill>
                  </a:rPr>
                  <a:t>A1</a:t>
                </a:r>
              </a:p>
            </p:txBody>
          </p:sp>
          <p:pic>
            <p:nvPicPr>
              <p:cNvPr id="96" name="Content Placeholder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80179" y="2573102"/>
                <a:ext cx="661906" cy="690928"/>
              </a:xfrm>
              <a:prstGeom prst="rect">
                <a:avLst/>
              </a:prstGeom>
            </p:spPr>
          </p:pic>
        </p:grpSp>
        <p:grpSp>
          <p:nvGrpSpPr>
            <p:cNvPr id="19" name="Group 18"/>
            <p:cNvGrpSpPr/>
            <p:nvPr/>
          </p:nvGrpSpPr>
          <p:grpSpPr>
            <a:xfrm>
              <a:off x="891748" y="1905000"/>
              <a:ext cx="1694627" cy="465154"/>
              <a:chOff x="196168" y="4711327"/>
              <a:chExt cx="1998779" cy="548640"/>
            </a:xfrm>
          </p:grpSpPr>
          <p:sp>
            <p:nvSpPr>
              <p:cNvPr id="93" name="Rounded Rectangle 92"/>
              <p:cNvSpPr/>
              <p:nvPr/>
            </p:nvSpPr>
            <p:spPr>
              <a:xfrm>
                <a:off x="823347" y="4711327"/>
                <a:ext cx="1371600" cy="548640"/>
              </a:xfrm>
              <a:prstGeom prst="round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pPr>
                <a:r>
                  <a:rPr lang="en-US" sz="525" dirty="0">
                    <a:solidFill>
                      <a:prstClr val="white"/>
                    </a:solidFill>
                  </a:rPr>
                  <a:t>Motion MEMS &amp;</a:t>
                </a:r>
                <a:br>
                  <a:rPr lang="en-US" sz="525" dirty="0">
                    <a:solidFill>
                      <a:prstClr val="white"/>
                    </a:solidFill>
                  </a:rPr>
                </a:br>
                <a:r>
                  <a:rPr lang="en-US" sz="525" dirty="0">
                    <a:solidFill>
                      <a:prstClr val="white"/>
                    </a:solidFill>
                  </a:rPr>
                  <a:t> Environmental Sensors</a:t>
                </a:r>
              </a:p>
              <a:p>
                <a:pPr algn="ctr" fontAlgn="base">
                  <a:spcBef>
                    <a:spcPct val="0"/>
                  </a:spcBef>
                  <a:spcAft>
                    <a:spcPct val="0"/>
                  </a:spcAft>
                </a:pPr>
                <a:r>
                  <a:rPr lang="en-US" sz="525" dirty="0">
                    <a:solidFill>
                      <a:prstClr val="white"/>
                    </a:solidFill>
                  </a:rPr>
                  <a:t>X-NUCLEO-</a:t>
                </a:r>
                <a:r>
                  <a:rPr lang="en-US" sz="525" b="1" dirty="0">
                    <a:solidFill>
                      <a:prstClr val="white"/>
                    </a:solidFill>
                  </a:rPr>
                  <a:t>IKS01</a:t>
                </a:r>
                <a:r>
                  <a:rPr lang="en-US" sz="525" dirty="0">
                    <a:solidFill>
                      <a:prstClr val="white"/>
                    </a:solidFill>
                  </a:rPr>
                  <a:t>A1</a:t>
                </a:r>
              </a:p>
            </p:txBody>
          </p:sp>
          <p:pic>
            <p:nvPicPr>
              <p:cNvPr id="94" name="Picture 9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5400000">
                <a:off x="201749" y="4735449"/>
                <a:ext cx="489233" cy="500396"/>
              </a:xfrm>
              <a:prstGeom prst="rect">
                <a:avLst/>
              </a:prstGeom>
            </p:spPr>
          </p:pic>
        </p:grpSp>
        <p:grpSp>
          <p:nvGrpSpPr>
            <p:cNvPr id="20" name="Group 19"/>
            <p:cNvGrpSpPr/>
            <p:nvPr/>
          </p:nvGrpSpPr>
          <p:grpSpPr>
            <a:xfrm>
              <a:off x="2934250" y="4798299"/>
              <a:ext cx="1754372" cy="465154"/>
              <a:chOff x="125699" y="4017613"/>
              <a:chExt cx="2069248" cy="548640"/>
            </a:xfrm>
          </p:grpSpPr>
          <p:sp>
            <p:nvSpPr>
              <p:cNvPr id="91" name="Rounded Rectangle 90"/>
              <p:cNvSpPr/>
              <p:nvPr/>
            </p:nvSpPr>
            <p:spPr>
              <a:xfrm>
                <a:off x="823347" y="4017613"/>
                <a:ext cx="1371600" cy="548640"/>
              </a:xfrm>
              <a:prstGeom prst="roundRect">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pPr>
                <a:r>
                  <a:rPr lang="en-US" sz="525" dirty="0">
                    <a:solidFill>
                      <a:prstClr val="white"/>
                    </a:solidFill>
                  </a:rPr>
                  <a:t>Stepper Motor Driver</a:t>
                </a:r>
              </a:p>
              <a:p>
                <a:pPr algn="ctr" fontAlgn="base">
                  <a:spcBef>
                    <a:spcPct val="0"/>
                  </a:spcBef>
                  <a:spcAft>
                    <a:spcPct val="0"/>
                  </a:spcAft>
                </a:pPr>
                <a:r>
                  <a:rPr lang="en-US" sz="525" dirty="0">
                    <a:solidFill>
                      <a:prstClr val="white"/>
                    </a:solidFill>
                  </a:rPr>
                  <a:t>(L6474)</a:t>
                </a:r>
              </a:p>
              <a:p>
                <a:pPr algn="ctr" fontAlgn="base">
                  <a:spcBef>
                    <a:spcPct val="0"/>
                  </a:spcBef>
                  <a:spcAft>
                    <a:spcPct val="0"/>
                  </a:spcAft>
                </a:pPr>
                <a:r>
                  <a:rPr lang="en-US" sz="525" dirty="0">
                    <a:solidFill>
                      <a:prstClr val="white"/>
                    </a:solidFill>
                  </a:rPr>
                  <a:t>X-NUCLEO-</a:t>
                </a:r>
                <a:r>
                  <a:rPr lang="en-US" sz="525" b="1" dirty="0">
                    <a:solidFill>
                      <a:prstClr val="white"/>
                    </a:solidFill>
                  </a:rPr>
                  <a:t>IHM01</a:t>
                </a:r>
                <a:r>
                  <a:rPr lang="en-US" sz="525" dirty="0">
                    <a:solidFill>
                      <a:prstClr val="white"/>
                    </a:solidFill>
                  </a:rPr>
                  <a:t>A1</a:t>
                </a:r>
              </a:p>
            </p:txBody>
          </p:sp>
          <p:pic>
            <p:nvPicPr>
              <p:cNvPr id="92" name="Picture 9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5400000">
                <a:off x="125117" y="4020484"/>
                <a:ext cx="544061" cy="542898"/>
              </a:xfrm>
              <a:prstGeom prst="rect">
                <a:avLst/>
              </a:prstGeom>
            </p:spPr>
          </p:pic>
        </p:grpSp>
        <p:grpSp>
          <p:nvGrpSpPr>
            <p:cNvPr id="21" name="Group 20"/>
            <p:cNvGrpSpPr/>
            <p:nvPr/>
          </p:nvGrpSpPr>
          <p:grpSpPr>
            <a:xfrm>
              <a:off x="765964" y="5320325"/>
              <a:ext cx="1807646" cy="465154"/>
              <a:chOff x="62864" y="3329012"/>
              <a:chExt cx="2132083" cy="548640"/>
            </a:xfrm>
          </p:grpSpPr>
          <p:sp>
            <p:nvSpPr>
              <p:cNvPr id="89" name="Rounded Rectangle 88"/>
              <p:cNvSpPr/>
              <p:nvPr/>
            </p:nvSpPr>
            <p:spPr>
              <a:xfrm>
                <a:off x="823347" y="3329012"/>
                <a:ext cx="1371600" cy="548640"/>
              </a:xfrm>
              <a:prstGeom prst="round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pPr>
                <a:r>
                  <a:rPr lang="en-US" sz="525" dirty="0">
                    <a:solidFill>
                      <a:prstClr val="white"/>
                    </a:solidFill>
                  </a:rPr>
                  <a:t>Dynamic NFC Tag</a:t>
                </a:r>
              </a:p>
              <a:p>
                <a:pPr algn="ctr" fontAlgn="base">
                  <a:spcBef>
                    <a:spcPct val="0"/>
                  </a:spcBef>
                  <a:spcAft>
                    <a:spcPct val="0"/>
                  </a:spcAft>
                </a:pPr>
                <a:r>
                  <a:rPr lang="en-US" sz="525" dirty="0">
                    <a:solidFill>
                      <a:prstClr val="white"/>
                    </a:solidFill>
                  </a:rPr>
                  <a:t>(M24SR)</a:t>
                </a:r>
              </a:p>
              <a:p>
                <a:pPr algn="ctr" fontAlgn="base">
                  <a:spcBef>
                    <a:spcPct val="0"/>
                  </a:spcBef>
                  <a:spcAft>
                    <a:spcPct val="0"/>
                  </a:spcAft>
                </a:pPr>
                <a:r>
                  <a:rPr lang="en-US" sz="525" dirty="0">
                    <a:solidFill>
                      <a:prstClr val="white"/>
                    </a:solidFill>
                  </a:rPr>
                  <a:t>X-NUCLEO-</a:t>
                </a:r>
                <a:r>
                  <a:rPr lang="en-US" sz="525" b="1" dirty="0">
                    <a:solidFill>
                      <a:prstClr val="white"/>
                    </a:solidFill>
                  </a:rPr>
                  <a:t>NFC01</a:t>
                </a:r>
                <a:r>
                  <a:rPr lang="en-US" sz="525" dirty="0">
                    <a:solidFill>
                      <a:prstClr val="white"/>
                    </a:solidFill>
                  </a:rPr>
                  <a:t>A1</a:t>
                </a:r>
                <a:endParaRPr lang="en-US" sz="450" dirty="0">
                  <a:solidFill>
                    <a:prstClr val="white"/>
                  </a:solidFill>
                </a:endParaRPr>
              </a:p>
            </p:txBody>
          </p:sp>
          <p:pic>
            <p:nvPicPr>
              <p:cNvPr id="90" name="Picture 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2864" y="3419760"/>
                <a:ext cx="668566" cy="36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2" name="Group 21"/>
            <p:cNvGrpSpPr/>
            <p:nvPr/>
          </p:nvGrpSpPr>
          <p:grpSpPr>
            <a:xfrm>
              <a:off x="885715" y="2514267"/>
              <a:ext cx="1700659" cy="465154"/>
              <a:chOff x="2448991" y="2644246"/>
              <a:chExt cx="2005894" cy="548640"/>
            </a:xfrm>
          </p:grpSpPr>
          <p:sp>
            <p:nvSpPr>
              <p:cNvPr id="87" name="Rounded Rectangle 86"/>
              <p:cNvSpPr/>
              <p:nvPr/>
            </p:nvSpPr>
            <p:spPr>
              <a:xfrm>
                <a:off x="3083285" y="2644246"/>
                <a:ext cx="1371600" cy="5486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ts val="169"/>
                  </a:spcBef>
                  <a:spcAft>
                    <a:spcPct val="0"/>
                  </a:spcAft>
                </a:pPr>
                <a:r>
                  <a:rPr lang="en-US" sz="525" dirty="0">
                    <a:solidFill>
                      <a:prstClr val="white"/>
                    </a:solidFill>
                  </a:rPr>
                  <a:t>Digital MEMS microphones</a:t>
                </a:r>
              </a:p>
              <a:p>
                <a:pPr algn="ctr" fontAlgn="base">
                  <a:spcBef>
                    <a:spcPts val="169"/>
                  </a:spcBef>
                  <a:spcAft>
                    <a:spcPct val="0"/>
                  </a:spcAft>
                </a:pPr>
                <a:r>
                  <a:rPr lang="en-US" sz="525" dirty="0">
                    <a:solidFill>
                      <a:prstClr val="white"/>
                    </a:solidFill>
                  </a:rPr>
                  <a:t>(</a:t>
                </a:r>
                <a:r>
                  <a:rPr lang="en-US" sz="525" dirty="0" err="1">
                    <a:solidFill>
                      <a:prstClr val="white"/>
                    </a:solidFill>
                  </a:rPr>
                  <a:t>MP34DT01</a:t>
                </a:r>
                <a:r>
                  <a:rPr lang="en-US" sz="525" dirty="0">
                    <a:solidFill>
                      <a:prstClr val="white"/>
                    </a:solidFill>
                  </a:rPr>
                  <a:t>-M)</a:t>
                </a:r>
              </a:p>
              <a:p>
                <a:pPr algn="ctr" fontAlgn="base">
                  <a:spcBef>
                    <a:spcPts val="169"/>
                  </a:spcBef>
                  <a:spcAft>
                    <a:spcPct val="0"/>
                  </a:spcAft>
                </a:pPr>
                <a:r>
                  <a:rPr lang="en-US" sz="525" dirty="0">
                    <a:solidFill>
                      <a:prstClr val="white"/>
                    </a:solidFill>
                  </a:rPr>
                  <a:t>X-</a:t>
                </a:r>
                <a:r>
                  <a:rPr lang="en-US" sz="525" dirty="0" err="1">
                    <a:solidFill>
                      <a:prstClr val="white"/>
                    </a:solidFill>
                  </a:rPr>
                  <a:t>NUCLEO</a:t>
                </a:r>
                <a:r>
                  <a:rPr lang="en-US" sz="525" dirty="0">
                    <a:solidFill>
                      <a:prstClr val="white"/>
                    </a:solidFill>
                  </a:rPr>
                  <a:t>-</a:t>
                </a:r>
                <a:r>
                  <a:rPr lang="en-US" sz="525" b="1" dirty="0" err="1">
                    <a:solidFill>
                      <a:prstClr val="white"/>
                    </a:solidFill>
                  </a:rPr>
                  <a:t>CCA02</a:t>
                </a:r>
                <a:r>
                  <a:rPr lang="en-US" sz="525" dirty="0" err="1">
                    <a:solidFill>
                      <a:prstClr val="white"/>
                    </a:solidFill>
                  </a:rPr>
                  <a:t>M1</a:t>
                </a:r>
                <a:endParaRPr lang="en-US" sz="525" dirty="0">
                  <a:solidFill>
                    <a:prstClr val="white"/>
                  </a:solidFill>
                </a:endParaRPr>
              </a:p>
            </p:txBody>
          </p:sp>
          <p:pic>
            <p:nvPicPr>
              <p:cNvPr id="88" name="Picture 8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5400000">
                <a:off x="2464436" y="2663179"/>
                <a:ext cx="479886" cy="510775"/>
              </a:xfrm>
              <a:prstGeom prst="rect">
                <a:avLst/>
              </a:prstGeom>
            </p:spPr>
          </p:pic>
        </p:grpSp>
        <p:grpSp>
          <p:nvGrpSpPr>
            <p:cNvPr id="23" name="Group 22"/>
            <p:cNvGrpSpPr/>
            <p:nvPr/>
          </p:nvGrpSpPr>
          <p:grpSpPr>
            <a:xfrm>
              <a:off x="2954220" y="3687189"/>
              <a:ext cx="1700657" cy="465154"/>
              <a:chOff x="2448993" y="3329012"/>
              <a:chExt cx="2005892" cy="548640"/>
            </a:xfrm>
          </p:grpSpPr>
          <p:sp>
            <p:nvSpPr>
              <p:cNvPr id="85" name="Rounded Rectangle 84"/>
              <p:cNvSpPr/>
              <p:nvPr/>
            </p:nvSpPr>
            <p:spPr>
              <a:xfrm>
                <a:off x="3083285" y="3329012"/>
                <a:ext cx="1371600" cy="5486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ts val="169"/>
                  </a:spcBef>
                  <a:spcAft>
                    <a:spcPct val="0"/>
                  </a:spcAft>
                </a:pPr>
                <a:r>
                  <a:rPr lang="en-US" sz="525" dirty="0">
                    <a:solidFill>
                      <a:prstClr val="white"/>
                    </a:solidFill>
                  </a:rPr>
                  <a:t>Sub-1 GHz RF</a:t>
                </a:r>
              </a:p>
              <a:p>
                <a:pPr algn="ctr" fontAlgn="base">
                  <a:spcBef>
                    <a:spcPts val="169"/>
                  </a:spcBef>
                  <a:spcAft>
                    <a:spcPct val="0"/>
                  </a:spcAft>
                </a:pPr>
                <a:r>
                  <a:rPr lang="en-US" sz="525" b="1" dirty="0">
                    <a:solidFill>
                      <a:prstClr val="white"/>
                    </a:solidFill>
                  </a:rPr>
                  <a:t>(</a:t>
                </a:r>
                <a:r>
                  <a:rPr lang="en-US" sz="525" dirty="0">
                    <a:solidFill>
                      <a:prstClr val="white"/>
                    </a:solidFill>
                  </a:rPr>
                  <a:t>SPSGRF-868,)</a:t>
                </a:r>
              </a:p>
              <a:p>
                <a:pPr algn="ctr" fontAlgn="base">
                  <a:spcBef>
                    <a:spcPts val="169"/>
                  </a:spcBef>
                  <a:spcAft>
                    <a:spcPct val="0"/>
                  </a:spcAft>
                </a:pPr>
                <a:r>
                  <a:rPr lang="en-US" sz="525" dirty="0">
                    <a:solidFill>
                      <a:prstClr val="white"/>
                    </a:solidFill>
                  </a:rPr>
                  <a:t>X-NUCLEO-</a:t>
                </a:r>
                <a:r>
                  <a:rPr lang="en-US" sz="525" b="1" dirty="0">
                    <a:solidFill>
                      <a:prstClr val="white"/>
                    </a:solidFill>
                  </a:rPr>
                  <a:t>IDS01</a:t>
                </a:r>
                <a:r>
                  <a:rPr lang="en-US" sz="525" dirty="0">
                    <a:solidFill>
                      <a:prstClr val="white"/>
                    </a:solidFill>
                  </a:rPr>
                  <a:t>A4</a:t>
                </a:r>
              </a:p>
            </p:txBody>
          </p:sp>
          <p:pic>
            <p:nvPicPr>
              <p:cNvPr id="86" name="Picture 8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5400000">
                <a:off x="2504508" y="3347945"/>
                <a:ext cx="399743" cy="510774"/>
              </a:xfrm>
              <a:prstGeom prst="rect">
                <a:avLst/>
              </a:prstGeom>
            </p:spPr>
          </p:pic>
        </p:grpSp>
        <p:grpSp>
          <p:nvGrpSpPr>
            <p:cNvPr id="24" name="Group 23"/>
            <p:cNvGrpSpPr/>
            <p:nvPr/>
          </p:nvGrpSpPr>
          <p:grpSpPr>
            <a:xfrm>
              <a:off x="2954219" y="4222986"/>
              <a:ext cx="1700659" cy="465154"/>
              <a:chOff x="2448992" y="4017613"/>
              <a:chExt cx="2005893" cy="548640"/>
            </a:xfrm>
          </p:grpSpPr>
          <p:sp>
            <p:nvSpPr>
              <p:cNvPr id="83" name="Rounded Rectangle 82"/>
              <p:cNvSpPr/>
              <p:nvPr/>
            </p:nvSpPr>
            <p:spPr>
              <a:xfrm>
                <a:off x="3083285" y="4017613"/>
                <a:ext cx="1371600" cy="5486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ts val="169"/>
                  </a:spcBef>
                  <a:spcAft>
                    <a:spcPct val="0"/>
                  </a:spcAft>
                </a:pPr>
                <a:r>
                  <a:rPr lang="en-US" sz="525" dirty="0">
                    <a:solidFill>
                      <a:prstClr val="white"/>
                    </a:solidFill>
                  </a:rPr>
                  <a:t>Sub-1 GHz RF</a:t>
                </a:r>
              </a:p>
              <a:p>
                <a:pPr algn="ctr" fontAlgn="base">
                  <a:spcBef>
                    <a:spcPts val="169"/>
                  </a:spcBef>
                  <a:spcAft>
                    <a:spcPct val="0"/>
                  </a:spcAft>
                </a:pPr>
                <a:r>
                  <a:rPr lang="en-US" sz="525" b="1" dirty="0">
                    <a:solidFill>
                      <a:prstClr val="white"/>
                    </a:solidFill>
                  </a:rPr>
                  <a:t>(</a:t>
                </a:r>
                <a:r>
                  <a:rPr lang="en-US" sz="525" dirty="0">
                    <a:solidFill>
                      <a:prstClr val="white"/>
                    </a:solidFill>
                  </a:rPr>
                  <a:t>SPSGRF-915)</a:t>
                </a:r>
              </a:p>
              <a:p>
                <a:pPr algn="ctr" fontAlgn="base">
                  <a:spcBef>
                    <a:spcPts val="169"/>
                  </a:spcBef>
                  <a:spcAft>
                    <a:spcPct val="0"/>
                  </a:spcAft>
                </a:pPr>
                <a:r>
                  <a:rPr lang="en-US" sz="525" dirty="0">
                    <a:solidFill>
                      <a:prstClr val="white"/>
                    </a:solidFill>
                  </a:rPr>
                  <a:t>X-NUCLEO-</a:t>
                </a:r>
                <a:r>
                  <a:rPr lang="en-US" sz="525" b="1" dirty="0">
                    <a:solidFill>
                      <a:prstClr val="white"/>
                    </a:solidFill>
                  </a:rPr>
                  <a:t>IDS01</a:t>
                </a:r>
                <a:r>
                  <a:rPr lang="en-US" sz="525" dirty="0">
                    <a:solidFill>
                      <a:prstClr val="white"/>
                    </a:solidFill>
                  </a:rPr>
                  <a:t>A5</a:t>
                </a:r>
              </a:p>
            </p:txBody>
          </p:sp>
          <p:pic>
            <p:nvPicPr>
              <p:cNvPr id="84" name="Picture 8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5400000">
                <a:off x="2504507" y="4036546"/>
                <a:ext cx="399743" cy="510774"/>
              </a:xfrm>
              <a:prstGeom prst="rect">
                <a:avLst/>
              </a:prstGeom>
            </p:spPr>
          </p:pic>
        </p:grpSp>
        <p:grpSp>
          <p:nvGrpSpPr>
            <p:cNvPr id="25" name="Group 24"/>
            <p:cNvGrpSpPr/>
            <p:nvPr/>
          </p:nvGrpSpPr>
          <p:grpSpPr>
            <a:xfrm>
              <a:off x="6837076" y="4306728"/>
              <a:ext cx="1832997" cy="465154"/>
              <a:chOff x="7054462" y="4007797"/>
              <a:chExt cx="1960089" cy="548640"/>
            </a:xfrm>
          </p:grpSpPr>
          <p:sp>
            <p:nvSpPr>
              <p:cNvPr id="81" name="Rounded Rectangle 80"/>
              <p:cNvSpPr/>
              <p:nvPr/>
            </p:nvSpPr>
            <p:spPr>
              <a:xfrm>
                <a:off x="7642951" y="4007797"/>
                <a:ext cx="1371600" cy="54864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ts val="169"/>
                  </a:spcBef>
                  <a:spcAft>
                    <a:spcPct val="0"/>
                  </a:spcAft>
                </a:pPr>
                <a:r>
                  <a:rPr lang="en-US" sz="525" dirty="0">
                    <a:solidFill>
                      <a:prstClr val="white"/>
                    </a:solidFill>
                  </a:rPr>
                  <a:t> Industrial </a:t>
                </a:r>
                <a:r>
                  <a:rPr lang="en-US" sz="525" dirty="0" err="1">
                    <a:solidFill>
                      <a:prstClr val="white"/>
                    </a:solidFill>
                  </a:rPr>
                  <a:t>Input/Output</a:t>
                </a:r>
                <a:endParaRPr lang="en-US" sz="525" dirty="0">
                  <a:solidFill>
                    <a:prstClr val="white"/>
                  </a:solidFill>
                </a:endParaRPr>
              </a:p>
              <a:p>
                <a:pPr algn="ctr" fontAlgn="base">
                  <a:spcBef>
                    <a:spcPts val="169"/>
                  </a:spcBef>
                  <a:spcAft>
                    <a:spcPct val="0"/>
                  </a:spcAft>
                </a:pPr>
                <a:r>
                  <a:rPr lang="en-US" sz="525" dirty="0">
                    <a:solidFill>
                      <a:prstClr val="white"/>
                    </a:solidFill>
                  </a:rPr>
                  <a:t>(CLT01-38SQ7, VNI8200XP)  </a:t>
                </a:r>
              </a:p>
              <a:p>
                <a:pPr algn="ctr" fontAlgn="base">
                  <a:spcBef>
                    <a:spcPts val="169"/>
                  </a:spcBef>
                  <a:spcAft>
                    <a:spcPct val="0"/>
                  </a:spcAft>
                </a:pPr>
                <a:r>
                  <a:rPr lang="en-US" sz="525" dirty="0">
                    <a:solidFill>
                      <a:prstClr val="white"/>
                    </a:solidFill>
                  </a:rPr>
                  <a:t>X-NUCLEO-</a:t>
                </a:r>
                <a:r>
                  <a:rPr lang="en-US" sz="525" b="1" dirty="0">
                    <a:solidFill>
                      <a:prstClr val="white"/>
                    </a:solidFill>
                  </a:rPr>
                  <a:t>PLC01</a:t>
                </a:r>
                <a:r>
                  <a:rPr lang="en-US" sz="525" dirty="0">
                    <a:solidFill>
                      <a:prstClr val="white"/>
                    </a:solidFill>
                  </a:rPr>
                  <a:t>A1 </a:t>
                </a:r>
              </a:p>
            </p:txBody>
          </p:sp>
          <p:pic>
            <p:nvPicPr>
              <p:cNvPr id="82" name="Picture 8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rot="5400000">
                <a:off x="7100609" y="4026535"/>
                <a:ext cx="418869" cy="511164"/>
              </a:xfrm>
              <a:prstGeom prst="rect">
                <a:avLst/>
              </a:prstGeom>
            </p:spPr>
          </p:pic>
        </p:grpSp>
        <p:grpSp>
          <p:nvGrpSpPr>
            <p:cNvPr id="26" name="Group 25"/>
            <p:cNvGrpSpPr/>
            <p:nvPr/>
          </p:nvGrpSpPr>
          <p:grpSpPr>
            <a:xfrm>
              <a:off x="791462" y="3020217"/>
              <a:ext cx="1794912" cy="524848"/>
              <a:chOff x="77883" y="5401189"/>
              <a:chExt cx="2117064" cy="619048"/>
            </a:xfrm>
          </p:grpSpPr>
          <p:sp>
            <p:nvSpPr>
              <p:cNvPr id="79" name="Rounded Rectangle 78"/>
              <p:cNvSpPr/>
              <p:nvPr/>
            </p:nvSpPr>
            <p:spPr>
              <a:xfrm>
                <a:off x="823347" y="5436393"/>
                <a:ext cx="1371600" cy="5486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ts val="169"/>
                  </a:spcBef>
                  <a:spcAft>
                    <a:spcPct val="0"/>
                  </a:spcAft>
                </a:pPr>
                <a:r>
                  <a:rPr lang="en-US" sz="525" dirty="0" err="1">
                    <a:solidFill>
                      <a:prstClr val="white"/>
                    </a:solidFill>
                  </a:rPr>
                  <a:t>FlightSense</a:t>
                </a:r>
                <a:endParaRPr lang="en-US" sz="525" dirty="0">
                  <a:solidFill>
                    <a:prstClr val="white"/>
                  </a:solidFill>
                </a:endParaRPr>
              </a:p>
              <a:p>
                <a:pPr algn="ctr" fontAlgn="base">
                  <a:spcBef>
                    <a:spcPts val="169"/>
                  </a:spcBef>
                  <a:spcAft>
                    <a:spcPct val="0"/>
                  </a:spcAft>
                </a:pPr>
                <a:r>
                  <a:rPr lang="en-US" sz="525" dirty="0">
                    <a:solidFill>
                      <a:prstClr val="white"/>
                    </a:solidFill>
                  </a:rPr>
                  <a:t>VL6180X</a:t>
                </a:r>
              </a:p>
              <a:p>
                <a:pPr algn="ctr" fontAlgn="base">
                  <a:spcBef>
                    <a:spcPts val="169"/>
                  </a:spcBef>
                  <a:spcAft>
                    <a:spcPct val="0"/>
                  </a:spcAft>
                </a:pPr>
                <a:r>
                  <a:rPr lang="en-US" sz="525" dirty="0">
                    <a:solidFill>
                      <a:prstClr val="white"/>
                    </a:solidFill>
                  </a:rPr>
                  <a:t>X-NUCLEO-53L0A1</a:t>
                </a:r>
              </a:p>
            </p:txBody>
          </p:sp>
          <p:pic>
            <p:nvPicPr>
              <p:cNvPr id="80" name="Picture 3" descr="C:\MAUCOTEL\IMAGING\4. PHOTONICS BL\14. Exhibitions and Congress\2015\3. MWC\VL6180X_ExpansionV2_4sensor_Bs.JP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7883" y="5401189"/>
                <a:ext cx="760317" cy="6190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937625" y="4768344"/>
              <a:ext cx="1657628" cy="465154"/>
              <a:chOff x="2499745" y="4711327"/>
              <a:chExt cx="1955140" cy="548640"/>
            </a:xfrm>
          </p:grpSpPr>
          <p:sp>
            <p:nvSpPr>
              <p:cNvPr id="77" name="Rounded Rectangle 76"/>
              <p:cNvSpPr/>
              <p:nvPr/>
            </p:nvSpPr>
            <p:spPr>
              <a:xfrm>
                <a:off x="3083285" y="4711327"/>
                <a:ext cx="1371600" cy="5486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ts val="169"/>
                  </a:spcBef>
                  <a:spcAft>
                    <a:spcPct val="0"/>
                  </a:spcAft>
                </a:pPr>
                <a:r>
                  <a:rPr lang="en-US" sz="525" dirty="0">
                    <a:solidFill>
                      <a:prstClr val="white"/>
                    </a:solidFill>
                  </a:rPr>
                  <a:t>Bluetooth Low Energy (</a:t>
                </a:r>
                <a:r>
                  <a:rPr lang="en-US" sz="525" dirty="0" err="1">
                    <a:solidFill>
                      <a:prstClr val="white"/>
                    </a:solidFill>
                  </a:rPr>
                  <a:t>SPBTLE-RF</a:t>
                </a:r>
                <a:r>
                  <a:rPr lang="en-US" sz="525" dirty="0">
                    <a:solidFill>
                      <a:prstClr val="white"/>
                    </a:solidFill>
                  </a:rPr>
                  <a:t>)</a:t>
                </a:r>
              </a:p>
              <a:p>
                <a:pPr algn="ctr" fontAlgn="base">
                  <a:spcBef>
                    <a:spcPts val="169"/>
                  </a:spcBef>
                  <a:spcAft>
                    <a:spcPct val="0"/>
                  </a:spcAft>
                </a:pPr>
                <a:r>
                  <a:rPr lang="en-US" sz="525" dirty="0">
                    <a:solidFill>
                      <a:prstClr val="white"/>
                    </a:solidFill>
                  </a:rPr>
                  <a:t>X-NUCLEO-</a:t>
                </a:r>
                <a:r>
                  <a:rPr lang="en-US" sz="525" b="1" dirty="0">
                    <a:solidFill>
                      <a:prstClr val="white"/>
                    </a:solidFill>
                  </a:rPr>
                  <a:t>IDB05</a:t>
                </a:r>
                <a:r>
                  <a:rPr lang="en-US" sz="525" dirty="0">
                    <a:solidFill>
                      <a:prstClr val="white"/>
                    </a:solidFill>
                  </a:rPr>
                  <a:t>A1</a:t>
                </a:r>
              </a:p>
            </p:txBody>
          </p:sp>
          <p:pic>
            <p:nvPicPr>
              <p:cNvPr id="78" name="Picture 3"/>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rot="5400000">
                <a:off x="2468632" y="4766192"/>
                <a:ext cx="501137" cy="438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8" name="Group 27"/>
            <p:cNvGrpSpPr/>
            <p:nvPr/>
          </p:nvGrpSpPr>
          <p:grpSpPr>
            <a:xfrm>
              <a:off x="4946187" y="1935949"/>
              <a:ext cx="1684534" cy="465154"/>
              <a:chOff x="4791913" y="2625482"/>
              <a:chExt cx="1986874" cy="548640"/>
            </a:xfrm>
          </p:grpSpPr>
          <p:sp>
            <p:nvSpPr>
              <p:cNvPr id="75" name="Rounded Rectangle 74"/>
              <p:cNvSpPr/>
              <p:nvPr/>
            </p:nvSpPr>
            <p:spPr>
              <a:xfrm>
                <a:off x="5407187" y="2625482"/>
                <a:ext cx="1371600" cy="54864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ts val="169"/>
                  </a:spcBef>
                  <a:spcAft>
                    <a:spcPct val="0"/>
                  </a:spcAft>
                </a:pPr>
                <a:r>
                  <a:rPr lang="en-US" sz="525" dirty="0">
                    <a:solidFill>
                      <a:prstClr val="white"/>
                    </a:solidFill>
                  </a:rPr>
                  <a:t>High Power Stepper Motor</a:t>
                </a:r>
              </a:p>
              <a:p>
                <a:pPr algn="ctr" fontAlgn="base">
                  <a:spcBef>
                    <a:spcPts val="169"/>
                  </a:spcBef>
                  <a:spcAft>
                    <a:spcPct val="0"/>
                  </a:spcAft>
                </a:pPr>
                <a:r>
                  <a:rPr lang="en-US" sz="525" dirty="0">
                    <a:solidFill>
                      <a:prstClr val="white"/>
                    </a:solidFill>
                  </a:rPr>
                  <a:t>(</a:t>
                </a:r>
                <a:r>
                  <a:rPr lang="en-US" sz="525" dirty="0" err="1">
                    <a:solidFill>
                      <a:prstClr val="white"/>
                    </a:solidFill>
                  </a:rPr>
                  <a:t>PowerStep01</a:t>
                </a:r>
                <a:r>
                  <a:rPr lang="en-US" sz="525" dirty="0">
                    <a:solidFill>
                      <a:prstClr val="white"/>
                    </a:solidFill>
                  </a:rPr>
                  <a:t>)</a:t>
                </a:r>
              </a:p>
              <a:p>
                <a:pPr algn="ctr" fontAlgn="base">
                  <a:spcBef>
                    <a:spcPts val="169"/>
                  </a:spcBef>
                  <a:spcAft>
                    <a:spcPct val="0"/>
                  </a:spcAft>
                </a:pPr>
                <a:r>
                  <a:rPr lang="en-US" sz="525" dirty="0">
                    <a:solidFill>
                      <a:prstClr val="white"/>
                    </a:solidFill>
                  </a:rPr>
                  <a:t>X-NUCLEO-</a:t>
                </a:r>
                <a:r>
                  <a:rPr lang="en-US" sz="525" b="1" dirty="0">
                    <a:solidFill>
                      <a:prstClr val="white"/>
                    </a:solidFill>
                  </a:rPr>
                  <a:t>IHM03</a:t>
                </a:r>
                <a:r>
                  <a:rPr lang="en-US" sz="525" dirty="0">
                    <a:solidFill>
                      <a:prstClr val="white"/>
                    </a:solidFill>
                  </a:rPr>
                  <a:t>A1 </a:t>
                </a:r>
              </a:p>
            </p:txBody>
          </p:sp>
          <p:pic>
            <p:nvPicPr>
              <p:cNvPr id="76" name="Picture 4"/>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rot="10800000">
                <a:off x="4791913" y="2683814"/>
                <a:ext cx="483542" cy="43197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9" name="Group 28"/>
            <p:cNvGrpSpPr/>
            <p:nvPr/>
          </p:nvGrpSpPr>
          <p:grpSpPr>
            <a:xfrm>
              <a:off x="5064150" y="4279107"/>
              <a:ext cx="1606470" cy="465154"/>
              <a:chOff x="4883987" y="4732863"/>
              <a:chExt cx="1894800" cy="548640"/>
            </a:xfrm>
          </p:grpSpPr>
          <p:sp>
            <p:nvSpPr>
              <p:cNvPr id="73" name="Rounded Rectangle 72"/>
              <p:cNvSpPr/>
              <p:nvPr/>
            </p:nvSpPr>
            <p:spPr>
              <a:xfrm>
                <a:off x="5407187" y="4732863"/>
                <a:ext cx="1371600" cy="54864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ts val="169"/>
                  </a:spcBef>
                  <a:spcAft>
                    <a:spcPct val="0"/>
                  </a:spcAft>
                </a:pPr>
                <a:r>
                  <a:rPr lang="en-US" sz="525" dirty="0">
                    <a:solidFill>
                      <a:prstClr val="white"/>
                    </a:solidFill>
                  </a:rPr>
                  <a:t>3-phase Brushless DC  Motor Drivers</a:t>
                </a:r>
              </a:p>
              <a:p>
                <a:pPr algn="ctr" fontAlgn="base">
                  <a:spcBef>
                    <a:spcPts val="169"/>
                  </a:spcBef>
                  <a:spcAft>
                    <a:spcPct val="0"/>
                  </a:spcAft>
                </a:pPr>
                <a:r>
                  <a:rPr lang="en-US" sz="525" dirty="0">
                    <a:solidFill>
                      <a:prstClr val="white"/>
                    </a:solidFill>
                  </a:rPr>
                  <a:t>(</a:t>
                </a:r>
                <a:r>
                  <a:rPr lang="en-US" sz="525" dirty="0" err="1">
                    <a:solidFill>
                      <a:prstClr val="white"/>
                    </a:solidFill>
                  </a:rPr>
                  <a:t>L6230</a:t>
                </a:r>
                <a:r>
                  <a:rPr lang="en-US" sz="525" dirty="0">
                    <a:solidFill>
                      <a:prstClr val="white"/>
                    </a:solidFill>
                  </a:rPr>
                  <a:t>)</a:t>
                </a:r>
              </a:p>
              <a:p>
                <a:pPr algn="ctr" fontAlgn="base">
                  <a:spcBef>
                    <a:spcPts val="169"/>
                  </a:spcBef>
                  <a:spcAft>
                    <a:spcPct val="0"/>
                  </a:spcAft>
                </a:pPr>
                <a:r>
                  <a:rPr lang="en-US" sz="525" dirty="0">
                    <a:solidFill>
                      <a:prstClr val="white"/>
                    </a:solidFill>
                  </a:rPr>
                  <a:t>X-NUCLEO-</a:t>
                </a:r>
                <a:r>
                  <a:rPr lang="en-US" sz="525" b="1" dirty="0">
                    <a:solidFill>
                      <a:prstClr val="white"/>
                    </a:solidFill>
                  </a:rPr>
                  <a:t>IHM07</a:t>
                </a:r>
                <a:r>
                  <a:rPr lang="en-US" sz="525" dirty="0">
                    <a:solidFill>
                      <a:prstClr val="white"/>
                    </a:solidFill>
                  </a:rPr>
                  <a:t>M1</a:t>
                </a:r>
              </a:p>
            </p:txBody>
          </p:sp>
          <p:pic>
            <p:nvPicPr>
              <p:cNvPr id="74" name="Picture 5"/>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rot="5400000">
                <a:off x="4838282" y="4814229"/>
                <a:ext cx="477320" cy="385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0" name="Group 29"/>
            <p:cNvGrpSpPr/>
            <p:nvPr/>
          </p:nvGrpSpPr>
          <p:grpSpPr>
            <a:xfrm>
              <a:off x="4946187" y="2500876"/>
              <a:ext cx="1684534" cy="465154"/>
              <a:chOff x="4791913" y="3314083"/>
              <a:chExt cx="1986874" cy="548640"/>
            </a:xfrm>
          </p:grpSpPr>
          <p:sp>
            <p:nvSpPr>
              <p:cNvPr id="71" name="Rounded Rectangle 70"/>
              <p:cNvSpPr/>
              <p:nvPr/>
            </p:nvSpPr>
            <p:spPr>
              <a:xfrm>
                <a:off x="5407187" y="3314083"/>
                <a:ext cx="1371600" cy="54864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ts val="169"/>
                  </a:spcBef>
                  <a:spcAft>
                    <a:spcPct val="0"/>
                  </a:spcAft>
                </a:pPr>
                <a:r>
                  <a:rPr lang="en-US" sz="525" dirty="0">
                    <a:solidFill>
                      <a:prstClr val="white"/>
                    </a:solidFill>
                  </a:rPr>
                  <a:t>Dual Brush DC Motor Driver </a:t>
                </a:r>
              </a:p>
              <a:p>
                <a:pPr algn="ctr" fontAlgn="base">
                  <a:spcBef>
                    <a:spcPts val="169"/>
                  </a:spcBef>
                  <a:spcAft>
                    <a:spcPct val="0"/>
                  </a:spcAft>
                </a:pPr>
                <a:r>
                  <a:rPr lang="en-US" sz="525" dirty="0">
                    <a:solidFill>
                      <a:prstClr val="white"/>
                    </a:solidFill>
                  </a:rPr>
                  <a:t>(</a:t>
                </a:r>
                <a:r>
                  <a:rPr lang="en-US" sz="525" dirty="0" err="1">
                    <a:solidFill>
                      <a:prstClr val="white"/>
                    </a:solidFill>
                  </a:rPr>
                  <a:t>L6206</a:t>
                </a:r>
                <a:r>
                  <a:rPr lang="en-US" sz="525" dirty="0">
                    <a:solidFill>
                      <a:prstClr val="white"/>
                    </a:solidFill>
                  </a:rPr>
                  <a:t>)</a:t>
                </a:r>
              </a:p>
              <a:p>
                <a:pPr algn="ctr" fontAlgn="base">
                  <a:spcBef>
                    <a:spcPts val="169"/>
                  </a:spcBef>
                  <a:spcAft>
                    <a:spcPct val="0"/>
                  </a:spcAft>
                </a:pPr>
                <a:r>
                  <a:rPr lang="en-US" sz="525" dirty="0">
                    <a:solidFill>
                      <a:prstClr val="white"/>
                    </a:solidFill>
                  </a:rPr>
                  <a:t>X-NUCLEO-</a:t>
                </a:r>
                <a:r>
                  <a:rPr lang="en-US" sz="525" b="1" dirty="0">
                    <a:solidFill>
                      <a:prstClr val="white"/>
                    </a:solidFill>
                  </a:rPr>
                  <a:t>IHM04</a:t>
                </a:r>
                <a:r>
                  <a:rPr lang="en-US" sz="525" dirty="0">
                    <a:solidFill>
                      <a:prstClr val="white"/>
                    </a:solidFill>
                  </a:rPr>
                  <a:t>A1</a:t>
                </a:r>
              </a:p>
            </p:txBody>
          </p:sp>
          <p:pic>
            <p:nvPicPr>
              <p:cNvPr id="72" name="Picture 7" descr="http://www.st.com/st-web-ui/static/active/en/fragment/product_related/rpn_information/board_photo/x-nucleo-ihm04a1.jp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rot="16200000">
                <a:off x="4755510" y="3362043"/>
                <a:ext cx="525527" cy="4527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4975519" y="3110142"/>
              <a:ext cx="1655201" cy="465154"/>
              <a:chOff x="4826510" y="4007797"/>
              <a:chExt cx="1952277" cy="548640"/>
            </a:xfrm>
          </p:grpSpPr>
          <p:sp>
            <p:nvSpPr>
              <p:cNvPr id="69" name="Rounded Rectangle 68"/>
              <p:cNvSpPr/>
              <p:nvPr/>
            </p:nvSpPr>
            <p:spPr>
              <a:xfrm>
                <a:off x="5407187" y="4007797"/>
                <a:ext cx="1371600" cy="54864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ts val="169"/>
                  </a:spcBef>
                  <a:spcAft>
                    <a:spcPct val="0"/>
                  </a:spcAft>
                </a:pPr>
                <a:r>
                  <a:rPr lang="en-US" sz="525" dirty="0">
                    <a:solidFill>
                      <a:prstClr val="white"/>
                    </a:solidFill>
                  </a:rPr>
                  <a:t>Bipolar Stepper Motor Driver (L6208)</a:t>
                </a:r>
              </a:p>
              <a:p>
                <a:pPr algn="ctr" fontAlgn="base">
                  <a:spcBef>
                    <a:spcPts val="169"/>
                  </a:spcBef>
                  <a:spcAft>
                    <a:spcPct val="0"/>
                  </a:spcAft>
                </a:pPr>
                <a:r>
                  <a:rPr lang="en-US" sz="525" dirty="0">
                    <a:solidFill>
                      <a:prstClr val="white"/>
                    </a:solidFill>
                  </a:rPr>
                  <a:t>X-NUCLEO-</a:t>
                </a:r>
                <a:r>
                  <a:rPr lang="en-US" sz="525" b="1" dirty="0">
                    <a:solidFill>
                      <a:prstClr val="white"/>
                    </a:solidFill>
                  </a:rPr>
                  <a:t>IHM05</a:t>
                </a:r>
                <a:r>
                  <a:rPr lang="en-US" sz="525" dirty="0">
                    <a:solidFill>
                      <a:prstClr val="white"/>
                    </a:solidFill>
                  </a:rPr>
                  <a:t>A1</a:t>
                </a:r>
              </a:p>
            </p:txBody>
          </p:sp>
          <p:pic>
            <p:nvPicPr>
              <p:cNvPr id="70" name="Picture 9" descr="http://www.st.com/st-web-ui/static/active/en/fragment/product_related/rpn_information/board_photo/x-nucleo-ihm05a1.jpg"/>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rot="16200000">
                <a:off x="4799247" y="4042692"/>
                <a:ext cx="533378" cy="4788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6814048" y="3099488"/>
              <a:ext cx="1856026" cy="465154"/>
              <a:chOff x="7025409" y="2625482"/>
              <a:chExt cx="2021992" cy="548640"/>
            </a:xfrm>
          </p:grpSpPr>
          <p:sp>
            <p:nvSpPr>
              <p:cNvPr id="67" name="Rounded Rectangle 66"/>
              <p:cNvSpPr/>
              <p:nvPr/>
            </p:nvSpPr>
            <p:spPr>
              <a:xfrm>
                <a:off x="7605168" y="2625482"/>
                <a:ext cx="1442233" cy="54864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ts val="169"/>
                  </a:spcBef>
                  <a:spcAft>
                    <a:spcPct val="0"/>
                  </a:spcAft>
                </a:pPr>
                <a:r>
                  <a:rPr lang="en-US" sz="525" dirty="0">
                    <a:solidFill>
                      <a:prstClr val="white"/>
                    </a:solidFill>
                  </a:rPr>
                  <a:t>Multifunctional</a:t>
                </a:r>
              </a:p>
              <a:p>
                <a:pPr algn="ctr" fontAlgn="base">
                  <a:spcBef>
                    <a:spcPts val="169"/>
                  </a:spcBef>
                  <a:spcAft>
                    <a:spcPct val="0"/>
                  </a:spcAft>
                </a:pPr>
                <a:r>
                  <a:rPr lang="en-US" sz="525" dirty="0">
                    <a:solidFill>
                      <a:prstClr val="white"/>
                    </a:solidFill>
                  </a:rPr>
                  <a:t>(Operation Amplifier)</a:t>
                </a:r>
              </a:p>
              <a:p>
                <a:pPr algn="ctr" fontAlgn="base">
                  <a:spcBef>
                    <a:spcPts val="169"/>
                  </a:spcBef>
                  <a:spcAft>
                    <a:spcPct val="0"/>
                  </a:spcAft>
                </a:pPr>
                <a:r>
                  <a:rPr lang="en-US" sz="525" dirty="0">
                    <a:solidFill>
                      <a:prstClr val="white"/>
                    </a:solidFill>
                  </a:rPr>
                  <a:t>X-NUCLEO-</a:t>
                </a:r>
                <a:r>
                  <a:rPr lang="en-US" sz="525" b="1" dirty="0">
                    <a:solidFill>
                      <a:prstClr val="white"/>
                    </a:solidFill>
                  </a:rPr>
                  <a:t>IKA01</a:t>
                </a:r>
                <a:r>
                  <a:rPr lang="en-US" sz="525" dirty="0">
                    <a:solidFill>
                      <a:prstClr val="white"/>
                    </a:solidFill>
                  </a:rPr>
                  <a:t>A1</a:t>
                </a:r>
              </a:p>
            </p:txBody>
          </p:sp>
          <p:pic>
            <p:nvPicPr>
              <p:cNvPr id="68" name="Picture 12"/>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7025409" y="2697193"/>
                <a:ext cx="472613" cy="405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oup 32"/>
            <p:cNvGrpSpPr/>
            <p:nvPr/>
          </p:nvGrpSpPr>
          <p:grpSpPr>
            <a:xfrm>
              <a:off x="3074447" y="3077922"/>
              <a:ext cx="1580430" cy="465154"/>
              <a:chOff x="2590799" y="5436393"/>
              <a:chExt cx="1864086" cy="548640"/>
            </a:xfrm>
          </p:grpSpPr>
          <p:sp>
            <p:nvSpPr>
              <p:cNvPr id="65" name="Rounded Rectangle 64"/>
              <p:cNvSpPr/>
              <p:nvPr/>
            </p:nvSpPr>
            <p:spPr>
              <a:xfrm>
                <a:off x="3083285" y="5436393"/>
                <a:ext cx="1371600" cy="5486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ts val="169"/>
                  </a:spcBef>
                  <a:spcAft>
                    <a:spcPct val="0"/>
                  </a:spcAft>
                </a:pPr>
                <a:r>
                  <a:rPr lang="en-US" sz="525" dirty="0">
                    <a:solidFill>
                      <a:prstClr val="white"/>
                    </a:solidFill>
                  </a:rPr>
                  <a:t>Wi-Fi </a:t>
                </a:r>
              </a:p>
              <a:p>
                <a:pPr algn="ctr" fontAlgn="base">
                  <a:spcBef>
                    <a:spcPts val="169"/>
                  </a:spcBef>
                  <a:spcAft>
                    <a:spcPct val="0"/>
                  </a:spcAft>
                </a:pPr>
                <a:r>
                  <a:rPr lang="en-US" sz="525" dirty="0">
                    <a:solidFill>
                      <a:prstClr val="white"/>
                    </a:solidFill>
                  </a:rPr>
                  <a:t>(</a:t>
                </a:r>
                <a:r>
                  <a:rPr lang="en-US" sz="525" dirty="0" err="1">
                    <a:solidFill>
                      <a:prstClr val="white"/>
                    </a:solidFill>
                  </a:rPr>
                  <a:t>SPWF01SA.11</a:t>
                </a:r>
                <a:r>
                  <a:rPr lang="en-US" sz="525" dirty="0">
                    <a:solidFill>
                      <a:prstClr val="white"/>
                    </a:solidFill>
                  </a:rPr>
                  <a:t>)</a:t>
                </a:r>
              </a:p>
              <a:p>
                <a:pPr algn="ctr" fontAlgn="base">
                  <a:spcBef>
                    <a:spcPts val="169"/>
                  </a:spcBef>
                  <a:spcAft>
                    <a:spcPct val="0"/>
                  </a:spcAft>
                </a:pPr>
                <a:r>
                  <a:rPr lang="en-US" sz="525" dirty="0">
                    <a:solidFill>
                      <a:prstClr val="white"/>
                    </a:solidFill>
                  </a:rPr>
                  <a:t>X-NUCLEO-</a:t>
                </a:r>
                <a:r>
                  <a:rPr lang="en-US" sz="525" b="1" dirty="0">
                    <a:solidFill>
                      <a:prstClr val="white"/>
                    </a:solidFill>
                  </a:rPr>
                  <a:t>IDW01</a:t>
                </a:r>
                <a:r>
                  <a:rPr lang="en-US" sz="525" dirty="0">
                    <a:solidFill>
                      <a:prstClr val="white"/>
                    </a:solidFill>
                  </a:rPr>
                  <a:t>M1 </a:t>
                </a:r>
              </a:p>
            </p:txBody>
          </p:sp>
          <p:pic>
            <p:nvPicPr>
              <p:cNvPr id="66" name="Picture 2"/>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rot="5400000">
                <a:off x="2547979" y="5543509"/>
                <a:ext cx="420050" cy="334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4" name="Group 33"/>
            <p:cNvGrpSpPr/>
            <p:nvPr/>
          </p:nvGrpSpPr>
          <p:grpSpPr>
            <a:xfrm>
              <a:off x="6811810" y="3719944"/>
              <a:ext cx="1858264" cy="465154"/>
              <a:chOff x="7063502" y="3314083"/>
              <a:chExt cx="1951049" cy="548640"/>
            </a:xfrm>
          </p:grpSpPr>
          <p:sp>
            <p:nvSpPr>
              <p:cNvPr id="63" name="Rounded Rectangle 62"/>
              <p:cNvSpPr/>
              <p:nvPr/>
            </p:nvSpPr>
            <p:spPr>
              <a:xfrm>
                <a:off x="7642951" y="3314083"/>
                <a:ext cx="1371600" cy="54864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ts val="169"/>
                  </a:spcBef>
                  <a:spcAft>
                    <a:spcPct val="0"/>
                  </a:spcAft>
                </a:pPr>
                <a:r>
                  <a:rPr lang="en-US" sz="525" dirty="0">
                    <a:solidFill>
                      <a:prstClr val="white"/>
                    </a:solidFill>
                  </a:rPr>
                  <a:t>Sound Terminal</a:t>
                </a:r>
              </a:p>
              <a:p>
                <a:pPr algn="ctr" fontAlgn="base">
                  <a:spcBef>
                    <a:spcPts val="169"/>
                  </a:spcBef>
                  <a:spcAft>
                    <a:spcPct val="0"/>
                  </a:spcAft>
                </a:pPr>
                <a:r>
                  <a:rPr lang="en-US" sz="525" dirty="0">
                    <a:solidFill>
                      <a:prstClr val="white"/>
                    </a:solidFill>
                  </a:rPr>
                  <a:t>(</a:t>
                </a:r>
                <a:r>
                  <a:rPr lang="en-US" sz="525" dirty="0" err="1">
                    <a:solidFill>
                      <a:prstClr val="white"/>
                    </a:solidFill>
                  </a:rPr>
                  <a:t>STA350BW</a:t>
                </a:r>
                <a:r>
                  <a:rPr lang="en-US" sz="525" dirty="0">
                    <a:solidFill>
                      <a:prstClr val="white"/>
                    </a:solidFill>
                  </a:rPr>
                  <a:t> )</a:t>
                </a:r>
              </a:p>
              <a:p>
                <a:pPr algn="ctr" fontAlgn="base">
                  <a:spcBef>
                    <a:spcPts val="169"/>
                  </a:spcBef>
                  <a:spcAft>
                    <a:spcPct val="0"/>
                  </a:spcAft>
                </a:pPr>
                <a:r>
                  <a:rPr lang="en-US" sz="525" dirty="0">
                    <a:solidFill>
                      <a:prstClr val="white"/>
                    </a:solidFill>
                  </a:rPr>
                  <a:t>X-NUCLEO-</a:t>
                </a:r>
                <a:r>
                  <a:rPr lang="en-US" sz="525" b="1" dirty="0">
                    <a:solidFill>
                      <a:prstClr val="white"/>
                    </a:solidFill>
                  </a:rPr>
                  <a:t>CCA01</a:t>
                </a:r>
                <a:r>
                  <a:rPr lang="en-US" sz="525" dirty="0">
                    <a:solidFill>
                      <a:prstClr val="white"/>
                    </a:solidFill>
                  </a:rPr>
                  <a:t>M1</a:t>
                </a:r>
              </a:p>
            </p:txBody>
          </p:sp>
          <p:pic>
            <p:nvPicPr>
              <p:cNvPr id="64" name="Picture 3"/>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7063502" y="3376771"/>
                <a:ext cx="493082" cy="423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 name="Group 34"/>
            <p:cNvGrpSpPr/>
            <p:nvPr/>
          </p:nvGrpSpPr>
          <p:grpSpPr>
            <a:xfrm>
              <a:off x="6849150" y="4893804"/>
              <a:ext cx="1820924" cy="465154"/>
              <a:chOff x="7177825" y="4732863"/>
              <a:chExt cx="1836726" cy="548640"/>
            </a:xfrm>
          </p:grpSpPr>
          <p:sp>
            <p:nvSpPr>
              <p:cNvPr id="61" name="Rounded Rectangle 60"/>
              <p:cNvSpPr/>
              <p:nvPr/>
            </p:nvSpPr>
            <p:spPr>
              <a:xfrm>
                <a:off x="7679208" y="4732863"/>
                <a:ext cx="1335343" cy="54864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ts val="169"/>
                  </a:spcBef>
                  <a:spcAft>
                    <a:spcPct val="0"/>
                  </a:spcAft>
                </a:pPr>
                <a:r>
                  <a:rPr lang="en-US" sz="525" dirty="0">
                    <a:solidFill>
                      <a:prstClr val="white"/>
                    </a:solidFill>
                  </a:rPr>
                  <a:t>LED lighting</a:t>
                </a:r>
              </a:p>
              <a:p>
                <a:pPr algn="ctr" fontAlgn="base">
                  <a:spcBef>
                    <a:spcPts val="169"/>
                  </a:spcBef>
                  <a:spcAft>
                    <a:spcPct val="0"/>
                  </a:spcAft>
                </a:pPr>
                <a:r>
                  <a:rPr lang="en-US" sz="525" dirty="0">
                    <a:solidFill>
                      <a:prstClr val="white"/>
                    </a:solidFill>
                  </a:rPr>
                  <a:t>(</a:t>
                </a:r>
                <a:r>
                  <a:rPr lang="en-US" sz="525" dirty="0" err="1">
                    <a:solidFill>
                      <a:prstClr val="white"/>
                    </a:solidFill>
                  </a:rPr>
                  <a:t>LED6001</a:t>
                </a:r>
                <a:r>
                  <a:rPr lang="en-US" sz="525" dirty="0">
                    <a:solidFill>
                      <a:prstClr val="white"/>
                    </a:solidFill>
                  </a:rPr>
                  <a:t>)</a:t>
                </a:r>
              </a:p>
              <a:p>
                <a:pPr algn="ctr" fontAlgn="base">
                  <a:spcBef>
                    <a:spcPts val="169"/>
                  </a:spcBef>
                  <a:spcAft>
                    <a:spcPct val="0"/>
                  </a:spcAft>
                </a:pPr>
                <a:r>
                  <a:rPr lang="en-US" sz="525" dirty="0">
                    <a:solidFill>
                      <a:prstClr val="white"/>
                    </a:solidFill>
                  </a:rPr>
                  <a:t>X-NUCLEO-</a:t>
                </a:r>
                <a:r>
                  <a:rPr lang="en-US" sz="525" b="1" dirty="0">
                    <a:solidFill>
                      <a:prstClr val="white"/>
                    </a:solidFill>
                  </a:rPr>
                  <a:t>LED61</a:t>
                </a:r>
                <a:r>
                  <a:rPr lang="en-US" sz="525" dirty="0">
                    <a:solidFill>
                      <a:prstClr val="white"/>
                    </a:solidFill>
                  </a:rPr>
                  <a:t>A1</a:t>
                </a:r>
              </a:p>
            </p:txBody>
          </p:sp>
          <p:pic>
            <p:nvPicPr>
              <p:cNvPr id="62" name="Picture 4"/>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flipH="1">
                <a:off x="7177825" y="4787862"/>
                <a:ext cx="402178" cy="438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6" name="Group 35"/>
            <p:cNvGrpSpPr/>
            <p:nvPr/>
          </p:nvGrpSpPr>
          <p:grpSpPr>
            <a:xfrm>
              <a:off x="3065001" y="5401007"/>
              <a:ext cx="1639992" cy="465154"/>
              <a:chOff x="4844448" y="1940716"/>
              <a:chExt cx="1934339" cy="548640"/>
            </a:xfrm>
          </p:grpSpPr>
          <p:sp>
            <p:nvSpPr>
              <p:cNvPr id="59" name="Rounded Rectangle 58"/>
              <p:cNvSpPr/>
              <p:nvPr/>
            </p:nvSpPr>
            <p:spPr>
              <a:xfrm>
                <a:off x="5407187" y="1940716"/>
                <a:ext cx="1371600" cy="54864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ts val="169"/>
                  </a:spcBef>
                  <a:spcAft>
                    <a:spcPct val="0"/>
                  </a:spcAft>
                </a:pPr>
                <a:r>
                  <a:rPr lang="en-US" sz="525" dirty="0">
                    <a:solidFill>
                      <a:prstClr val="white"/>
                    </a:solidFill>
                  </a:rPr>
                  <a:t>Two Axes Motor Driver  (L6470)</a:t>
                </a:r>
              </a:p>
              <a:p>
                <a:pPr algn="ctr" fontAlgn="base">
                  <a:spcBef>
                    <a:spcPts val="169"/>
                  </a:spcBef>
                  <a:spcAft>
                    <a:spcPct val="0"/>
                  </a:spcAft>
                </a:pPr>
                <a:r>
                  <a:rPr lang="en-US" sz="525" dirty="0">
                    <a:solidFill>
                      <a:prstClr val="white"/>
                    </a:solidFill>
                  </a:rPr>
                  <a:t>X-NUCLEO-</a:t>
                </a:r>
                <a:r>
                  <a:rPr lang="en-US" sz="525" b="1" dirty="0">
                    <a:solidFill>
                      <a:prstClr val="white"/>
                    </a:solidFill>
                  </a:rPr>
                  <a:t>IHM02</a:t>
                </a:r>
                <a:r>
                  <a:rPr lang="en-US" sz="525" dirty="0">
                    <a:solidFill>
                      <a:prstClr val="white"/>
                    </a:solidFill>
                  </a:rPr>
                  <a:t>A1</a:t>
                </a:r>
              </a:p>
            </p:txBody>
          </p:sp>
          <p:pic>
            <p:nvPicPr>
              <p:cNvPr id="60" name="Picture 5"/>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flipH="1">
                <a:off x="4844448" y="2042805"/>
                <a:ext cx="431006" cy="34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7" name="Group 36"/>
            <p:cNvGrpSpPr/>
            <p:nvPr/>
          </p:nvGrpSpPr>
          <p:grpSpPr>
            <a:xfrm>
              <a:off x="5072001" y="5400708"/>
              <a:ext cx="1670627" cy="465154"/>
              <a:chOff x="7044080" y="1940716"/>
              <a:chExt cx="1970471" cy="548640"/>
            </a:xfrm>
          </p:grpSpPr>
          <p:sp>
            <p:nvSpPr>
              <p:cNvPr id="57" name="Rounded Rectangle 56"/>
              <p:cNvSpPr/>
              <p:nvPr/>
            </p:nvSpPr>
            <p:spPr>
              <a:xfrm>
                <a:off x="7642951" y="1940716"/>
                <a:ext cx="1371600" cy="54864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ts val="169"/>
                  </a:spcBef>
                  <a:spcAft>
                    <a:spcPct val="0"/>
                  </a:spcAft>
                </a:pPr>
                <a:r>
                  <a:rPr lang="en-US" sz="525" dirty="0">
                    <a:solidFill>
                      <a:prstClr val="white"/>
                    </a:solidFill>
                  </a:rPr>
                  <a:t>Motor CTRL Connector</a:t>
                </a:r>
              </a:p>
              <a:p>
                <a:pPr algn="ctr" fontAlgn="base">
                  <a:spcBef>
                    <a:spcPts val="169"/>
                  </a:spcBef>
                  <a:spcAft>
                    <a:spcPct val="0"/>
                  </a:spcAft>
                </a:pPr>
                <a:r>
                  <a:rPr lang="en-US" sz="525" dirty="0">
                    <a:solidFill>
                      <a:prstClr val="white"/>
                    </a:solidFill>
                  </a:rPr>
                  <a:t>X-NUCLEO-</a:t>
                </a:r>
                <a:r>
                  <a:rPr lang="en-US" sz="525" b="1" dirty="0">
                    <a:solidFill>
                      <a:prstClr val="white"/>
                    </a:solidFill>
                  </a:rPr>
                  <a:t>IHM09</a:t>
                </a:r>
                <a:r>
                  <a:rPr lang="en-US" sz="525" dirty="0">
                    <a:solidFill>
                      <a:prstClr val="white"/>
                    </a:solidFill>
                  </a:rPr>
                  <a:t>A1 </a:t>
                </a:r>
              </a:p>
            </p:txBody>
          </p:sp>
          <p:pic>
            <p:nvPicPr>
              <p:cNvPr id="58" name="Picture 6"/>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rot="10800000">
                <a:off x="7044080" y="2000724"/>
                <a:ext cx="400502"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8" name="Group 37"/>
            <p:cNvGrpSpPr/>
            <p:nvPr/>
          </p:nvGrpSpPr>
          <p:grpSpPr>
            <a:xfrm>
              <a:off x="5014436" y="4831084"/>
              <a:ext cx="1682076" cy="465154"/>
              <a:chOff x="4772461" y="5472471"/>
              <a:chExt cx="1983976" cy="548640"/>
            </a:xfrm>
          </p:grpSpPr>
          <p:sp>
            <p:nvSpPr>
              <p:cNvPr id="55" name="Rounded Rectangle 54"/>
              <p:cNvSpPr/>
              <p:nvPr/>
            </p:nvSpPr>
            <p:spPr>
              <a:xfrm>
                <a:off x="5384837" y="5472471"/>
                <a:ext cx="1371600" cy="54864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ts val="169"/>
                  </a:spcBef>
                  <a:spcAft>
                    <a:spcPct val="0"/>
                  </a:spcAft>
                </a:pPr>
                <a:r>
                  <a:rPr lang="en-US" sz="525" dirty="0">
                    <a:solidFill>
                      <a:prstClr val="white"/>
                    </a:solidFill>
                  </a:rPr>
                  <a:t>Low-Voltage BLDC Mot. </a:t>
                </a:r>
                <a:r>
                  <a:rPr lang="en-US" sz="525" dirty="0" err="1">
                    <a:solidFill>
                      <a:prstClr val="white"/>
                    </a:solidFill>
                  </a:rPr>
                  <a:t>Drv</a:t>
                </a:r>
                <a:endParaRPr lang="en-US" sz="525" dirty="0">
                  <a:solidFill>
                    <a:prstClr val="white"/>
                  </a:solidFill>
                </a:endParaRPr>
              </a:p>
              <a:p>
                <a:pPr algn="ctr" fontAlgn="base">
                  <a:spcBef>
                    <a:spcPts val="169"/>
                  </a:spcBef>
                  <a:spcAft>
                    <a:spcPct val="0"/>
                  </a:spcAft>
                </a:pPr>
                <a:r>
                  <a:rPr lang="en-US" sz="525" dirty="0">
                    <a:solidFill>
                      <a:prstClr val="white"/>
                    </a:solidFill>
                  </a:rPr>
                  <a:t>(F7 MOSFET)</a:t>
                </a:r>
              </a:p>
              <a:p>
                <a:pPr algn="ctr" fontAlgn="base">
                  <a:spcBef>
                    <a:spcPts val="169"/>
                  </a:spcBef>
                  <a:spcAft>
                    <a:spcPct val="0"/>
                  </a:spcAft>
                </a:pPr>
                <a:r>
                  <a:rPr lang="en-US" sz="525" dirty="0">
                    <a:solidFill>
                      <a:prstClr val="white"/>
                    </a:solidFill>
                  </a:rPr>
                  <a:t>X-NUCLEO-</a:t>
                </a:r>
                <a:r>
                  <a:rPr lang="en-US" sz="525" b="1" dirty="0">
                    <a:solidFill>
                      <a:prstClr val="white"/>
                    </a:solidFill>
                  </a:rPr>
                  <a:t>IHM08</a:t>
                </a:r>
                <a:r>
                  <a:rPr lang="en-US" sz="525" dirty="0">
                    <a:solidFill>
                      <a:prstClr val="white"/>
                    </a:solidFill>
                  </a:rPr>
                  <a:t>M1</a:t>
                </a:r>
              </a:p>
            </p:txBody>
          </p:sp>
          <p:pic>
            <p:nvPicPr>
              <p:cNvPr id="56" name="Picture 2"/>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rot="10800000">
                <a:off x="4772461" y="5518992"/>
                <a:ext cx="544471" cy="455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9" name="Group 38"/>
            <p:cNvGrpSpPr/>
            <p:nvPr/>
          </p:nvGrpSpPr>
          <p:grpSpPr>
            <a:xfrm>
              <a:off x="3021889" y="1935949"/>
              <a:ext cx="1632989" cy="465154"/>
              <a:chOff x="7090297" y="5472471"/>
              <a:chExt cx="1926078" cy="548640"/>
            </a:xfrm>
          </p:grpSpPr>
          <p:sp>
            <p:nvSpPr>
              <p:cNvPr id="53" name="Rounded Rectangle 52"/>
              <p:cNvSpPr/>
              <p:nvPr/>
            </p:nvSpPr>
            <p:spPr>
              <a:xfrm>
                <a:off x="7644775" y="5472471"/>
                <a:ext cx="1371600" cy="548640"/>
              </a:xfrm>
              <a:prstGeom prst="round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pPr>
                <a:r>
                  <a:rPr lang="en-US" sz="525" dirty="0">
                    <a:solidFill>
                      <a:prstClr val="white"/>
                    </a:solidFill>
                  </a:rPr>
                  <a:t>Dynamic NFC Tag</a:t>
                </a:r>
              </a:p>
              <a:p>
                <a:pPr algn="ctr" fontAlgn="base">
                  <a:spcBef>
                    <a:spcPct val="0"/>
                  </a:spcBef>
                  <a:spcAft>
                    <a:spcPct val="0"/>
                  </a:spcAft>
                </a:pPr>
                <a:r>
                  <a:rPr lang="en-US" sz="525" dirty="0">
                    <a:solidFill>
                      <a:prstClr val="white"/>
                    </a:solidFill>
                  </a:rPr>
                  <a:t>(M24LR)</a:t>
                </a:r>
              </a:p>
              <a:p>
                <a:pPr algn="ctr" fontAlgn="base">
                  <a:spcBef>
                    <a:spcPct val="0"/>
                  </a:spcBef>
                  <a:spcAft>
                    <a:spcPct val="0"/>
                  </a:spcAft>
                </a:pPr>
                <a:r>
                  <a:rPr lang="en-US" sz="525" dirty="0">
                    <a:solidFill>
                      <a:prstClr val="white"/>
                    </a:solidFill>
                  </a:rPr>
                  <a:t>X-NUCLEO-</a:t>
                </a:r>
                <a:r>
                  <a:rPr lang="en-US" sz="525" b="1" dirty="0">
                    <a:solidFill>
                      <a:prstClr val="white"/>
                    </a:solidFill>
                  </a:rPr>
                  <a:t>NFC02</a:t>
                </a:r>
                <a:r>
                  <a:rPr lang="en-US" sz="525" dirty="0">
                    <a:solidFill>
                      <a:prstClr val="white"/>
                    </a:solidFill>
                  </a:rPr>
                  <a:t>A1</a:t>
                </a:r>
                <a:endParaRPr lang="en-US" sz="450" dirty="0">
                  <a:solidFill>
                    <a:prstClr val="white"/>
                  </a:solidFill>
                </a:endParaRPr>
              </a:p>
            </p:txBody>
          </p:sp>
          <p:pic>
            <p:nvPicPr>
              <p:cNvPr id="54" name="Picture 2"/>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rot="5400000">
                <a:off x="7193185" y="5517595"/>
                <a:ext cx="252618" cy="458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0" name="Group 39"/>
            <p:cNvGrpSpPr/>
            <p:nvPr/>
          </p:nvGrpSpPr>
          <p:grpSpPr>
            <a:xfrm>
              <a:off x="2853149" y="2505594"/>
              <a:ext cx="1803206" cy="465154"/>
              <a:chOff x="3130793" y="3226544"/>
              <a:chExt cx="1803206" cy="465154"/>
            </a:xfrm>
          </p:grpSpPr>
          <p:sp>
            <p:nvSpPr>
              <p:cNvPr id="51" name="Rounded Rectangle 50"/>
              <p:cNvSpPr/>
              <p:nvPr/>
            </p:nvSpPr>
            <p:spPr>
              <a:xfrm>
                <a:off x="3771114" y="3226544"/>
                <a:ext cx="1162885" cy="465154"/>
              </a:xfrm>
              <a:prstGeom prst="round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pPr>
                <a:r>
                  <a:rPr lang="en-US" sz="525" dirty="0">
                    <a:solidFill>
                      <a:prstClr val="white"/>
                    </a:solidFill>
                  </a:rPr>
                  <a:t>NFC card reader </a:t>
                </a:r>
              </a:p>
              <a:p>
                <a:pPr algn="ctr" fontAlgn="base">
                  <a:spcBef>
                    <a:spcPct val="0"/>
                  </a:spcBef>
                  <a:spcAft>
                    <a:spcPct val="0"/>
                  </a:spcAft>
                </a:pPr>
                <a:r>
                  <a:rPr lang="en-US" sz="525" dirty="0">
                    <a:solidFill>
                      <a:prstClr val="white"/>
                    </a:solidFill>
                  </a:rPr>
                  <a:t>X-NUCLEO-NFC03A11</a:t>
                </a:r>
                <a:endParaRPr lang="en-US" sz="450" dirty="0">
                  <a:solidFill>
                    <a:prstClr val="white"/>
                  </a:solidFill>
                </a:endParaRPr>
              </a:p>
            </p:txBody>
          </p:sp>
          <p:pic>
            <p:nvPicPr>
              <p:cNvPr id="52" name="Picture 51"/>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rot="5400000">
                <a:off x="3231889" y="3157200"/>
                <a:ext cx="404385" cy="606578"/>
              </a:xfrm>
              <a:prstGeom prst="rect">
                <a:avLst/>
              </a:prstGeom>
            </p:spPr>
          </p:pic>
        </p:grpSp>
        <p:pic>
          <p:nvPicPr>
            <p:cNvPr id="41" name="Picture 1" descr="image008"/>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rot="16200000">
              <a:off x="860989" y="3532985"/>
              <a:ext cx="428722" cy="639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ounded Rectangle 41"/>
            <p:cNvSpPr/>
            <p:nvPr/>
          </p:nvSpPr>
          <p:spPr>
            <a:xfrm>
              <a:off x="1432368" y="3627060"/>
              <a:ext cx="1162885" cy="4651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ts val="169"/>
                </a:spcBef>
                <a:spcAft>
                  <a:spcPct val="0"/>
                </a:spcAft>
              </a:pPr>
              <a:r>
                <a:rPr lang="en-US" sz="525" dirty="0" err="1">
                  <a:solidFill>
                    <a:prstClr val="white"/>
                  </a:solidFill>
                </a:rPr>
                <a:t>FlightSense</a:t>
              </a:r>
              <a:endParaRPr lang="en-US" sz="525" dirty="0">
                <a:solidFill>
                  <a:prstClr val="white"/>
                </a:solidFill>
              </a:endParaRPr>
            </a:p>
            <a:p>
              <a:pPr algn="ctr" fontAlgn="base">
                <a:spcBef>
                  <a:spcPts val="169"/>
                </a:spcBef>
                <a:spcAft>
                  <a:spcPct val="0"/>
                </a:spcAft>
              </a:pPr>
              <a:r>
                <a:rPr lang="en-US" sz="525" dirty="0">
                  <a:solidFill>
                    <a:prstClr val="white"/>
                  </a:solidFill>
                </a:rPr>
                <a:t>VL53L0X</a:t>
              </a:r>
            </a:p>
            <a:p>
              <a:pPr algn="ctr" fontAlgn="base">
                <a:spcBef>
                  <a:spcPts val="169"/>
                </a:spcBef>
                <a:spcAft>
                  <a:spcPct val="0"/>
                </a:spcAft>
              </a:pPr>
              <a:r>
                <a:rPr lang="en-US" sz="525" dirty="0">
                  <a:solidFill>
                    <a:prstClr val="white"/>
                  </a:solidFill>
                </a:rPr>
                <a:t>X-NUCLEO-</a:t>
              </a:r>
              <a:r>
                <a:rPr lang="en-US" sz="525" b="1" dirty="0">
                  <a:solidFill>
                    <a:prstClr val="white"/>
                  </a:solidFill>
                </a:rPr>
                <a:t>6180X</a:t>
              </a:r>
              <a:r>
                <a:rPr lang="en-US" sz="525" dirty="0">
                  <a:solidFill>
                    <a:prstClr val="white"/>
                  </a:solidFill>
                </a:rPr>
                <a:t>A1</a:t>
              </a:r>
            </a:p>
          </p:txBody>
        </p:sp>
        <p:pic>
          <p:nvPicPr>
            <p:cNvPr id="43" name="Picture 2" descr="http://www.st.com/content/ccc/fragment/product_related/rpn_information/board_photo/group0/30/24/a1/c8/6c/46/43/9c/X-NUCLEO-IHM06A1%20image/files/x-nucleo-ihm06a1_picture.jpg/_jcr_content/translations/en.x-nucleo-ihm06a1_picture.jpg"/>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rot="16200000" flipH="1">
              <a:off x="4952885" y="3772604"/>
              <a:ext cx="479524" cy="359835"/>
            </a:xfrm>
            <a:prstGeom prst="rect">
              <a:avLst/>
            </a:prstGeom>
            <a:noFill/>
            <a:extLst>
              <a:ext uri="{909E8E84-426E-40DD-AFC4-6F175D3DCCD1}">
                <a14:hiddenFill xmlns:a14="http://schemas.microsoft.com/office/drawing/2010/main">
                  <a:solidFill>
                    <a:srgbClr val="FFFFFF"/>
                  </a:solidFill>
                </a14:hiddenFill>
              </a:ext>
            </a:extLst>
          </p:spPr>
        </p:pic>
        <p:sp>
          <p:nvSpPr>
            <p:cNvPr id="44" name="Rounded Rectangle 43"/>
            <p:cNvSpPr/>
            <p:nvPr/>
          </p:nvSpPr>
          <p:spPr>
            <a:xfrm>
              <a:off x="5481757" y="3674870"/>
              <a:ext cx="1148963" cy="51741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225"/>
                </a:spcBef>
              </a:pPr>
              <a:r>
                <a:rPr lang="en-US" sz="525" dirty="0">
                  <a:solidFill>
                    <a:prstClr val="white"/>
                  </a:solidFill>
                </a:rPr>
                <a:t>Battery operated stepper motor driver (STSPIN220)</a:t>
              </a:r>
            </a:p>
            <a:p>
              <a:pPr algn="ctr">
                <a:spcBef>
                  <a:spcPts val="225"/>
                </a:spcBef>
              </a:pPr>
              <a:r>
                <a:rPr lang="en-US" sz="525" dirty="0">
                  <a:solidFill>
                    <a:prstClr val="white"/>
                  </a:solidFill>
                </a:rPr>
                <a:t>X-NUCLEO-</a:t>
              </a:r>
              <a:r>
                <a:rPr lang="en-US" sz="525" b="1" dirty="0">
                  <a:solidFill>
                    <a:prstClr val="white"/>
                  </a:solidFill>
                </a:rPr>
                <a:t>IHM06A1</a:t>
              </a:r>
            </a:p>
          </p:txBody>
        </p:sp>
        <p:pic>
          <p:nvPicPr>
            <p:cNvPr id="45" name="Picture 4" descr="http://www.st.com/content/ccc/fragment/product_related/rpn_information/board_photo/group0/22/14/0e/dc/9f/67/43/49/X-NUCLEO-IHM11M1%20image/files/x-nucleo-ihm11m1_image.jpg/_jcr_content/translations/en.x-nucleo-ihm11m1_image.jpg"/>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flipH="1">
              <a:off x="6726384" y="1974617"/>
              <a:ext cx="577114" cy="432836"/>
            </a:xfrm>
            <a:prstGeom prst="rect">
              <a:avLst/>
            </a:prstGeom>
            <a:noFill/>
            <a:extLst>
              <a:ext uri="{909E8E84-426E-40DD-AFC4-6F175D3DCCD1}">
                <a14:hiddenFill xmlns:a14="http://schemas.microsoft.com/office/drawing/2010/main">
                  <a:solidFill>
                    <a:srgbClr val="FFFFFF"/>
                  </a:solidFill>
                </a14:hiddenFill>
              </a:ext>
            </a:extLst>
          </p:spPr>
        </p:pic>
        <p:sp>
          <p:nvSpPr>
            <p:cNvPr id="46" name="Rounded Rectangle 45"/>
            <p:cNvSpPr/>
            <p:nvPr/>
          </p:nvSpPr>
          <p:spPr>
            <a:xfrm>
              <a:off x="7235662" y="1939380"/>
              <a:ext cx="1466565" cy="4680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225"/>
                </a:spcBef>
              </a:pPr>
              <a:r>
                <a:rPr lang="en-US" sz="525" dirty="0">
                  <a:solidFill>
                    <a:prstClr val="white"/>
                  </a:solidFill>
                </a:rPr>
                <a:t>Low voltage three-phase brushless DC motor Driver (STSPIN230)</a:t>
              </a:r>
            </a:p>
            <a:p>
              <a:pPr algn="ctr">
                <a:spcBef>
                  <a:spcPts val="225"/>
                </a:spcBef>
              </a:pPr>
              <a:r>
                <a:rPr lang="en-US" sz="525" dirty="0">
                  <a:solidFill>
                    <a:prstClr val="white"/>
                  </a:solidFill>
                </a:rPr>
                <a:t>X-NUCLEO-</a:t>
              </a:r>
              <a:r>
                <a:rPr lang="en-US" sz="525" b="1" dirty="0">
                  <a:solidFill>
                    <a:prstClr val="white"/>
                  </a:solidFill>
                </a:rPr>
                <a:t>IHM11M1</a:t>
              </a:r>
            </a:p>
          </p:txBody>
        </p:sp>
        <p:pic>
          <p:nvPicPr>
            <p:cNvPr id="47" name="Picture 6" descr="http://www.st.com/content/ccc/fragment/product_related/rpn_information/board_photo/group0/72/c6/a3/04/d8/db/4a/9d/X-Nucleo-IPS02A1/files/X-Nucleo-IPS02A1.png/_jcr_content/translations/en.X-Nucleo-IPS02A1.png"/>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rot="10800000">
              <a:off x="6854374" y="5522673"/>
              <a:ext cx="357450" cy="359999"/>
            </a:xfrm>
            <a:prstGeom prst="rect">
              <a:avLst/>
            </a:prstGeom>
            <a:noFill/>
            <a:extLst>
              <a:ext uri="{909E8E84-426E-40DD-AFC4-6F175D3DCCD1}">
                <a14:hiddenFill xmlns:a14="http://schemas.microsoft.com/office/drawing/2010/main">
                  <a:solidFill>
                    <a:srgbClr val="FFFFFF"/>
                  </a:solidFill>
                </a14:hiddenFill>
              </a:ext>
            </a:extLst>
          </p:spPr>
        </p:pic>
        <p:sp>
          <p:nvSpPr>
            <p:cNvPr id="48" name="Rounded Rectangle 47"/>
            <p:cNvSpPr/>
            <p:nvPr/>
          </p:nvSpPr>
          <p:spPr>
            <a:xfrm>
              <a:off x="7346219" y="5451606"/>
              <a:ext cx="1323854" cy="51386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225"/>
                </a:spcBef>
              </a:pPr>
              <a:endParaRPr lang="en-US" sz="600" dirty="0">
                <a:solidFill>
                  <a:prstClr val="white"/>
                </a:solidFill>
              </a:endParaRPr>
            </a:p>
            <a:p>
              <a:pPr algn="ctr">
                <a:spcBef>
                  <a:spcPts val="225"/>
                </a:spcBef>
              </a:pPr>
              <a:r>
                <a:rPr lang="en-US" sz="600" dirty="0">
                  <a:solidFill>
                    <a:prstClr val="white"/>
                  </a:solidFill>
                </a:rPr>
                <a:t>24V Intelligent  Power Switch</a:t>
              </a:r>
            </a:p>
            <a:p>
              <a:pPr algn="ctr">
                <a:spcBef>
                  <a:spcPts val="225"/>
                </a:spcBef>
              </a:pPr>
              <a:r>
                <a:rPr lang="en-US" sz="600" dirty="0">
                  <a:solidFill>
                    <a:prstClr val="white"/>
                  </a:solidFill>
                </a:rPr>
                <a:t>(VPS2535H)</a:t>
              </a:r>
            </a:p>
            <a:p>
              <a:pPr algn="ctr">
                <a:spcBef>
                  <a:spcPts val="225"/>
                </a:spcBef>
              </a:pPr>
              <a:r>
                <a:rPr lang="en-US" sz="600" dirty="0">
                  <a:solidFill>
                    <a:prstClr val="white"/>
                  </a:solidFill>
                </a:rPr>
                <a:t>X-NUCLEO-</a:t>
              </a:r>
              <a:r>
                <a:rPr lang="en-US" sz="600" b="1" dirty="0">
                  <a:solidFill>
                    <a:prstClr val="white"/>
                  </a:solidFill>
                </a:rPr>
                <a:t>IPS02A1</a:t>
              </a:r>
            </a:p>
            <a:p>
              <a:pPr algn="ctr">
                <a:spcBef>
                  <a:spcPts val="225"/>
                </a:spcBef>
              </a:pPr>
              <a:endParaRPr lang="en-US" sz="600" dirty="0">
                <a:solidFill>
                  <a:prstClr val="white"/>
                </a:solidFill>
              </a:endParaRPr>
            </a:p>
          </p:txBody>
        </p:sp>
        <p:sp>
          <p:nvSpPr>
            <p:cNvPr id="49" name="Rounded Rectangle 48"/>
            <p:cNvSpPr/>
            <p:nvPr/>
          </p:nvSpPr>
          <p:spPr>
            <a:xfrm>
              <a:off x="7294499" y="2493459"/>
              <a:ext cx="1375574" cy="51386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Bef>
                  <a:spcPts val="225"/>
                </a:spcBef>
              </a:pPr>
              <a:endParaRPr lang="en-US" sz="600" dirty="0">
                <a:solidFill>
                  <a:prstClr val="white"/>
                </a:solidFill>
              </a:endParaRPr>
            </a:p>
            <a:p>
              <a:pPr algn="ctr">
                <a:spcBef>
                  <a:spcPts val="225"/>
                </a:spcBef>
              </a:pPr>
              <a:r>
                <a:rPr lang="en-US" sz="525" dirty="0">
                  <a:solidFill>
                    <a:prstClr val="white"/>
                  </a:solidFill>
                </a:rPr>
                <a:t>Low voltage dual brush DC motor driver</a:t>
              </a:r>
            </a:p>
            <a:p>
              <a:pPr algn="ctr">
                <a:spcBef>
                  <a:spcPts val="225"/>
                </a:spcBef>
              </a:pPr>
              <a:r>
                <a:rPr lang="en-US" sz="525" dirty="0">
                  <a:solidFill>
                    <a:prstClr val="white"/>
                  </a:solidFill>
                </a:rPr>
                <a:t>(STSPIN240)</a:t>
              </a:r>
            </a:p>
            <a:p>
              <a:pPr algn="ctr">
                <a:spcBef>
                  <a:spcPts val="225"/>
                </a:spcBef>
              </a:pPr>
              <a:r>
                <a:rPr lang="en-US" sz="600" dirty="0">
                  <a:solidFill>
                    <a:prstClr val="white"/>
                  </a:solidFill>
                </a:rPr>
                <a:t>X-NUCLEO-</a:t>
              </a:r>
              <a:r>
                <a:rPr lang="en-US" sz="600" b="1" dirty="0">
                  <a:solidFill>
                    <a:prstClr val="white"/>
                  </a:solidFill>
                </a:rPr>
                <a:t>IHM12A1</a:t>
              </a:r>
            </a:p>
            <a:p>
              <a:pPr algn="ctr">
                <a:spcBef>
                  <a:spcPts val="225"/>
                </a:spcBef>
              </a:pPr>
              <a:endParaRPr lang="en-US" sz="600" dirty="0">
                <a:solidFill>
                  <a:prstClr val="white"/>
                </a:solidFill>
              </a:endParaRPr>
            </a:p>
          </p:txBody>
        </p:sp>
        <p:pic>
          <p:nvPicPr>
            <p:cNvPr id="50" name="Picture 2" descr="http://www.st.com/content/ccc/fragment/product_related/rpn_information/board_photo/group0/07/ee/26/e1/ed/a7/42/25/X-NUCLEO-IHM12A1%20image/files/x-nucleo-ihm12a1_image.jpg/_jcr_content/translations/en.x-nucleo-ihm12a1_image.jpg"/>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rot="16200000" flipH="1">
              <a:off x="6745951" y="2557772"/>
              <a:ext cx="493709" cy="4085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96"/>
          <p:cNvGrpSpPr/>
          <p:nvPr/>
        </p:nvGrpSpPr>
        <p:grpSpPr>
          <a:xfrm>
            <a:off x="577577" y="2801365"/>
            <a:ext cx="611894" cy="538751"/>
            <a:chOff x="2024792" y="1905794"/>
            <a:chExt cx="1087387" cy="957406"/>
          </a:xfrm>
        </p:grpSpPr>
        <p:grpSp>
          <p:nvGrpSpPr>
            <p:cNvPr id="98" name="Group 97"/>
            <p:cNvGrpSpPr/>
            <p:nvPr/>
          </p:nvGrpSpPr>
          <p:grpSpPr>
            <a:xfrm>
              <a:off x="2154773" y="1905794"/>
              <a:ext cx="957406" cy="957406"/>
              <a:chOff x="5640363" y="1989634"/>
              <a:chExt cx="957406" cy="957406"/>
            </a:xfrm>
          </p:grpSpPr>
          <p:sp>
            <p:nvSpPr>
              <p:cNvPr id="100" name="Oval 99"/>
              <p:cNvSpPr/>
              <p:nvPr/>
            </p:nvSpPr>
            <p:spPr>
              <a:xfrm>
                <a:off x="5640363" y="1989634"/>
                <a:ext cx="957406" cy="9574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bIns="263353" rtlCol="0" anchor="ctr"/>
              <a:lstStyle/>
              <a:p>
                <a:pPr algn="ctr"/>
                <a:r>
                  <a:rPr lang="en-US" sz="788" dirty="0">
                    <a:latin typeface="Arial Narrow" panose="020B0606020202030204" pitchFamily="34" charset="0"/>
                  </a:rPr>
                  <a:t>Sense</a:t>
                </a:r>
              </a:p>
            </p:txBody>
          </p:sp>
          <p:pic>
            <p:nvPicPr>
              <p:cNvPr id="101" name="Picture 6" descr="C:\_Data_\_ST\#Content Creation\Brand and media contents\#Pictos\PNG\PICTO_Gyro_White_HQ.png"/>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5940487" y="2510692"/>
                <a:ext cx="337908" cy="337908"/>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Oval 98"/>
            <p:cNvSpPr/>
            <p:nvPr/>
          </p:nvSpPr>
          <p:spPr>
            <a:xfrm>
              <a:off x="2024792" y="2496647"/>
              <a:ext cx="344109" cy="34411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13" dirty="0">
                  <a:solidFill>
                    <a:schemeClr val="accent1"/>
                  </a:solidFill>
                </a:rPr>
                <a:t>4</a:t>
              </a:r>
              <a:endParaRPr lang="en-US" sz="1013" dirty="0">
                <a:solidFill>
                  <a:schemeClr val="accent1"/>
                </a:solidFill>
              </a:endParaRPr>
            </a:p>
          </p:txBody>
        </p:sp>
      </p:grpSp>
      <p:grpSp>
        <p:nvGrpSpPr>
          <p:cNvPr id="102" name="Group 101"/>
          <p:cNvGrpSpPr/>
          <p:nvPr/>
        </p:nvGrpSpPr>
        <p:grpSpPr>
          <a:xfrm>
            <a:off x="577577" y="3418009"/>
            <a:ext cx="617680" cy="538751"/>
            <a:chOff x="3864416" y="1905794"/>
            <a:chExt cx="1097668" cy="957406"/>
          </a:xfrm>
        </p:grpSpPr>
        <p:grpSp>
          <p:nvGrpSpPr>
            <p:cNvPr id="103" name="Group 102"/>
            <p:cNvGrpSpPr/>
            <p:nvPr/>
          </p:nvGrpSpPr>
          <p:grpSpPr>
            <a:xfrm>
              <a:off x="4004678" y="1905794"/>
              <a:ext cx="957406" cy="957406"/>
              <a:chOff x="6977813" y="1989634"/>
              <a:chExt cx="957406" cy="957406"/>
            </a:xfrm>
          </p:grpSpPr>
          <p:sp>
            <p:nvSpPr>
              <p:cNvPr id="105" name="Oval 104"/>
              <p:cNvSpPr/>
              <p:nvPr/>
            </p:nvSpPr>
            <p:spPr>
              <a:xfrm>
                <a:off x="6977813" y="1989634"/>
                <a:ext cx="957406" cy="957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263353" rtlCol="0" anchor="ctr"/>
              <a:lstStyle/>
              <a:p>
                <a:pPr algn="ctr"/>
                <a:r>
                  <a:rPr lang="en-US" sz="788" dirty="0">
                    <a:latin typeface="Arial Narrow" panose="020B0606020202030204" pitchFamily="34" charset="0"/>
                  </a:rPr>
                  <a:t>Connect</a:t>
                </a:r>
              </a:p>
            </p:txBody>
          </p:sp>
          <p:pic>
            <p:nvPicPr>
              <p:cNvPr id="106" name="Picture 5" descr="C:\_Data_\_ST\#Content Creation\Brand and media contents\#Pictos\PNG\PICTO_Communicaiton_White_HQ.png"/>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7322875" y="2529226"/>
                <a:ext cx="281590" cy="281590"/>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Oval 103"/>
            <p:cNvSpPr/>
            <p:nvPr/>
          </p:nvSpPr>
          <p:spPr>
            <a:xfrm>
              <a:off x="3864416" y="2496647"/>
              <a:ext cx="344109" cy="344111"/>
            </a:xfrm>
            <a:prstGeom prst="ellipse">
              <a:avLst/>
            </a:prstGeom>
            <a:solidFill>
              <a:schemeClr val="bg1"/>
            </a:solidFill>
            <a:ln>
              <a:solidFill>
                <a:srgbClr val="0020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13" dirty="0">
                  <a:solidFill>
                    <a:srgbClr val="002052"/>
                  </a:solidFill>
                </a:rPr>
                <a:t>8</a:t>
              </a:r>
              <a:endParaRPr lang="en-US" sz="1013" dirty="0">
                <a:solidFill>
                  <a:srgbClr val="002052"/>
                </a:solidFill>
              </a:endParaRPr>
            </a:p>
          </p:txBody>
        </p:sp>
      </p:grpSp>
      <p:grpSp>
        <p:nvGrpSpPr>
          <p:cNvPr id="107" name="Group 106"/>
          <p:cNvGrpSpPr/>
          <p:nvPr/>
        </p:nvGrpSpPr>
        <p:grpSpPr>
          <a:xfrm>
            <a:off x="535376" y="4047406"/>
            <a:ext cx="662990" cy="538751"/>
            <a:chOff x="5536646" y="1905794"/>
            <a:chExt cx="1178189" cy="957406"/>
          </a:xfrm>
        </p:grpSpPr>
        <p:grpSp>
          <p:nvGrpSpPr>
            <p:cNvPr id="108" name="Group 107"/>
            <p:cNvGrpSpPr/>
            <p:nvPr/>
          </p:nvGrpSpPr>
          <p:grpSpPr>
            <a:xfrm>
              <a:off x="5757429" y="1905794"/>
              <a:ext cx="957406" cy="957406"/>
              <a:chOff x="8315263" y="1989634"/>
              <a:chExt cx="957406" cy="957406"/>
            </a:xfrm>
          </p:grpSpPr>
          <p:sp>
            <p:nvSpPr>
              <p:cNvPr id="110" name="Oval 109"/>
              <p:cNvSpPr/>
              <p:nvPr/>
            </p:nvSpPr>
            <p:spPr>
              <a:xfrm>
                <a:off x="8315263" y="1989634"/>
                <a:ext cx="957406" cy="95740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263353" rtlCol="0" anchor="ctr"/>
              <a:lstStyle/>
              <a:p>
                <a:pPr algn="ctr"/>
                <a:r>
                  <a:rPr lang="en-US" sz="788" dirty="0">
                    <a:latin typeface="Arial Narrow" panose="020B0606020202030204" pitchFamily="34" charset="0"/>
                  </a:rPr>
                  <a:t>Power</a:t>
                </a:r>
              </a:p>
              <a:p>
                <a:pPr algn="ctr"/>
                <a:r>
                  <a:rPr lang="en-US" sz="788" dirty="0">
                    <a:latin typeface="Arial Narrow" panose="020B0606020202030204" pitchFamily="34" charset="0"/>
                  </a:rPr>
                  <a:t>Drive</a:t>
                </a:r>
              </a:p>
            </p:txBody>
          </p:sp>
          <p:pic>
            <p:nvPicPr>
              <p:cNvPr id="111" name="Picture 3" descr="C:\_Data_\_ST\#Content Creation\Brand and media contents\#Pictos\PNG\PICTO_Power Efficency_White_HQ.png"/>
              <p:cNvPicPr>
                <a:picLocks noChangeAspect="1" noChangeArrowheads="1"/>
              </p:cNvPicPr>
              <p:nvPr/>
            </p:nvPicPr>
            <p:blipFill>
              <a:blip r:embed="rId34" cstate="screen">
                <a:extLst>
                  <a:ext uri="{28A0092B-C50C-407E-A947-70E740481C1C}">
                    <a14:useLocalDpi xmlns:a14="http://schemas.microsoft.com/office/drawing/2010/main"/>
                  </a:ext>
                </a:extLst>
              </a:blip>
              <a:srcRect/>
              <a:stretch>
                <a:fillRect/>
              </a:stretch>
            </p:blipFill>
            <p:spPr bwMode="auto">
              <a:xfrm>
                <a:off x="8629695" y="2523569"/>
                <a:ext cx="312154" cy="312154"/>
              </a:xfrm>
              <a:prstGeom prst="rect">
                <a:avLst/>
              </a:prstGeom>
              <a:noFill/>
              <a:extLst>
                <a:ext uri="{909E8E84-426E-40DD-AFC4-6F175D3DCCD1}">
                  <a14:hiddenFill xmlns:a14="http://schemas.microsoft.com/office/drawing/2010/main">
                    <a:solidFill>
                      <a:srgbClr val="FFFFFF"/>
                    </a:solidFill>
                  </a14:hiddenFill>
                </a:ext>
              </a:extLst>
            </p:spPr>
          </p:pic>
        </p:grpSp>
        <p:sp>
          <p:nvSpPr>
            <p:cNvPr id="109" name="Oval 108"/>
            <p:cNvSpPr/>
            <p:nvPr/>
          </p:nvSpPr>
          <p:spPr>
            <a:xfrm>
              <a:off x="5536646" y="2496647"/>
              <a:ext cx="344109" cy="344111"/>
            </a:xfrm>
            <a:prstGeom prst="ellipse">
              <a:avLst/>
            </a:prstGeom>
            <a:solidFill>
              <a:schemeClr val="bg1"/>
            </a:solidFill>
            <a:ln>
              <a:solidFill>
                <a:srgbClr val="8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8C9900"/>
                  </a:solidFill>
                </a:rPr>
                <a:t>2</a:t>
              </a:r>
            </a:p>
          </p:txBody>
        </p:sp>
      </p:grpSp>
      <p:grpSp>
        <p:nvGrpSpPr>
          <p:cNvPr id="112" name="Group 111"/>
          <p:cNvGrpSpPr/>
          <p:nvPr/>
        </p:nvGrpSpPr>
        <p:grpSpPr>
          <a:xfrm>
            <a:off x="585881" y="4649266"/>
            <a:ext cx="603590" cy="538751"/>
            <a:chOff x="7443205" y="1905794"/>
            <a:chExt cx="1072630" cy="957406"/>
          </a:xfrm>
        </p:grpSpPr>
        <p:grpSp>
          <p:nvGrpSpPr>
            <p:cNvPr id="113" name="Group 112"/>
            <p:cNvGrpSpPr/>
            <p:nvPr/>
          </p:nvGrpSpPr>
          <p:grpSpPr>
            <a:xfrm>
              <a:off x="7558429" y="1905794"/>
              <a:ext cx="957406" cy="957406"/>
              <a:chOff x="9652713" y="1989634"/>
              <a:chExt cx="957406" cy="957406"/>
            </a:xfrm>
          </p:grpSpPr>
          <p:sp>
            <p:nvSpPr>
              <p:cNvPr id="115" name="Oval 114"/>
              <p:cNvSpPr/>
              <p:nvPr/>
            </p:nvSpPr>
            <p:spPr>
              <a:xfrm>
                <a:off x="9652713" y="1989634"/>
                <a:ext cx="957406" cy="9574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263353" rtlCol="0" anchor="ctr"/>
              <a:lstStyle/>
              <a:p>
                <a:pPr algn="ctr"/>
                <a:r>
                  <a:rPr lang="en-US" sz="788" dirty="0">
                    <a:latin typeface="Arial Narrow" panose="020B0606020202030204" pitchFamily="34" charset="0"/>
                  </a:rPr>
                  <a:t>Move Actuate</a:t>
                </a:r>
              </a:p>
            </p:txBody>
          </p:sp>
          <p:pic>
            <p:nvPicPr>
              <p:cNvPr id="116" name="Picture 2" descr="C:\_Data_\_ST\#Content Creation\Brand and media contents\#Pictos\PNG\PICTO_motor_control_HQ_White.png"/>
              <p:cNvPicPr>
                <a:picLocks noChangeAspect="1" noChangeArrowheads="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9940437" y="2492158"/>
                <a:ext cx="394226" cy="394226"/>
              </a:xfrm>
              <a:prstGeom prst="rect">
                <a:avLst/>
              </a:prstGeom>
              <a:noFill/>
              <a:extLst>
                <a:ext uri="{909E8E84-426E-40DD-AFC4-6F175D3DCCD1}">
                  <a14:hiddenFill xmlns:a14="http://schemas.microsoft.com/office/drawing/2010/main">
                    <a:solidFill>
                      <a:srgbClr val="FFFFFF"/>
                    </a:solidFill>
                  </a14:hiddenFill>
                </a:ext>
              </a:extLst>
            </p:spPr>
          </p:pic>
        </p:grpSp>
        <p:sp>
          <p:nvSpPr>
            <p:cNvPr id="114" name="Oval 113"/>
            <p:cNvSpPr/>
            <p:nvPr/>
          </p:nvSpPr>
          <p:spPr>
            <a:xfrm>
              <a:off x="7443205" y="2496647"/>
              <a:ext cx="344109" cy="344111"/>
            </a:xfrm>
            <a:prstGeom prst="ellipse">
              <a:avLst/>
            </a:prstGeom>
            <a:solidFill>
              <a:schemeClr val="bg1"/>
            </a:solidFill>
            <a:ln>
              <a:solidFill>
                <a:srgbClr val="D4007A"/>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900" dirty="0">
                  <a:solidFill>
                    <a:srgbClr val="D4007A"/>
                  </a:solidFill>
                </a:rPr>
                <a:t>11</a:t>
              </a:r>
              <a:endParaRPr lang="en-US" sz="900" dirty="0">
                <a:solidFill>
                  <a:srgbClr val="D4007A"/>
                </a:solidFill>
              </a:endParaRPr>
            </a:p>
          </p:txBody>
        </p:sp>
      </p:grpSp>
      <p:grpSp>
        <p:nvGrpSpPr>
          <p:cNvPr id="117" name="Group 116"/>
          <p:cNvGrpSpPr/>
          <p:nvPr/>
        </p:nvGrpSpPr>
        <p:grpSpPr>
          <a:xfrm>
            <a:off x="577577" y="5269070"/>
            <a:ext cx="619734" cy="538751"/>
            <a:chOff x="8845306" y="1905794"/>
            <a:chExt cx="1101319" cy="957406"/>
          </a:xfrm>
        </p:grpSpPr>
        <p:grpSp>
          <p:nvGrpSpPr>
            <p:cNvPr id="118" name="Group 117"/>
            <p:cNvGrpSpPr/>
            <p:nvPr/>
          </p:nvGrpSpPr>
          <p:grpSpPr>
            <a:xfrm>
              <a:off x="8989219" y="1905794"/>
              <a:ext cx="957406" cy="957406"/>
              <a:chOff x="10990163" y="1989634"/>
              <a:chExt cx="957406" cy="957406"/>
            </a:xfrm>
          </p:grpSpPr>
          <p:sp>
            <p:nvSpPr>
              <p:cNvPr id="120" name="Oval 119"/>
              <p:cNvSpPr/>
              <p:nvPr/>
            </p:nvSpPr>
            <p:spPr>
              <a:xfrm>
                <a:off x="10990163" y="1989634"/>
                <a:ext cx="957406" cy="957406"/>
              </a:xfrm>
              <a:prstGeom prst="ellipse">
                <a:avLst/>
              </a:prstGeom>
              <a:solidFill>
                <a:srgbClr val="590D58"/>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263353" rtlCol="0" anchor="ctr"/>
              <a:lstStyle/>
              <a:p>
                <a:pPr algn="ctr"/>
                <a:r>
                  <a:rPr lang="en-US" sz="788" dirty="0">
                    <a:latin typeface="Arial Narrow" panose="020B0606020202030204" pitchFamily="34" charset="0"/>
                  </a:rPr>
                  <a:t>Translate</a:t>
                </a:r>
              </a:p>
            </p:txBody>
          </p:sp>
          <p:pic>
            <p:nvPicPr>
              <p:cNvPr id="121" name="Picture 4" descr="C:\_Data_\_ST\#Content Creation\Brand and media contents\#Pictos\PNG\PICTO_speakers_HQ_White.png"/>
              <p:cNvPicPr>
                <a:picLocks noChangeAspect="1" noChangeArrowheads="1"/>
              </p:cNvPicPr>
              <p:nvPr/>
            </p:nvPicPr>
            <p:blipFill>
              <a:blip r:embed="rId36" cstate="screen">
                <a:extLst>
                  <a:ext uri="{28A0092B-C50C-407E-A947-70E740481C1C}">
                    <a14:useLocalDpi xmlns:a14="http://schemas.microsoft.com/office/drawing/2010/main"/>
                  </a:ext>
                </a:extLst>
              </a:blip>
              <a:srcRect/>
              <a:stretch>
                <a:fillRect/>
              </a:stretch>
            </p:blipFill>
            <p:spPr bwMode="auto">
              <a:xfrm>
                <a:off x="11299912" y="2510692"/>
                <a:ext cx="337908" cy="337908"/>
              </a:xfrm>
              <a:prstGeom prst="rect">
                <a:avLst/>
              </a:prstGeom>
              <a:noFill/>
              <a:extLst>
                <a:ext uri="{909E8E84-426E-40DD-AFC4-6F175D3DCCD1}">
                  <a14:hiddenFill xmlns:a14="http://schemas.microsoft.com/office/drawing/2010/main">
                    <a:solidFill>
                      <a:srgbClr val="FFFFFF"/>
                    </a:solidFill>
                  </a14:hiddenFill>
                </a:ext>
              </a:extLst>
            </p:spPr>
          </p:pic>
        </p:grpSp>
        <p:sp>
          <p:nvSpPr>
            <p:cNvPr id="119" name="Oval 118"/>
            <p:cNvSpPr/>
            <p:nvPr/>
          </p:nvSpPr>
          <p:spPr>
            <a:xfrm>
              <a:off x="8845306" y="2496647"/>
              <a:ext cx="344109" cy="344111"/>
            </a:xfrm>
            <a:prstGeom prst="ellipse">
              <a:avLst/>
            </a:prstGeom>
            <a:solidFill>
              <a:schemeClr val="bg1"/>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13" dirty="0">
                  <a:solidFill>
                    <a:srgbClr val="1F497D"/>
                  </a:solidFill>
                </a:rPr>
                <a:t>3</a:t>
              </a:r>
              <a:endParaRPr lang="en-US" sz="1013" dirty="0">
                <a:solidFill>
                  <a:srgbClr val="1F497D"/>
                </a:solidFill>
              </a:endParaRPr>
            </a:p>
          </p:txBody>
        </p:sp>
      </p:grpSp>
      <p:sp>
        <p:nvSpPr>
          <p:cNvPr id="122" name="Rectangle 121"/>
          <p:cNvSpPr/>
          <p:nvPr/>
        </p:nvSpPr>
        <p:spPr>
          <a:xfrm>
            <a:off x="2137673" y="2514091"/>
            <a:ext cx="4524375" cy="222062"/>
          </a:xfrm>
          <a:prstGeom prst="rect">
            <a:avLst/>
          </a:prstGeom>
          <a:solidFill>
            <a:schemeClr val="tx2">
              <a:lumMod val="75000"/>
            </a:schemeClr>
          </a:solidFill>
        </p:spPr>
        <p:style>
          <a:lnRef idx="1">
            <a:schemeClr val="accent2"/>
          </a:lnRef>
          <a:fillRef idx="2">
            <a:schemeClr val="accent2"/>
          </a:fillRef>
          <a:effectRef idx="1">
            <a:schemeClr val="accent2"/>
          </a:effectRef>
          <a:fontRef idx="minor">
            <a:schemeClr val="dk1"/>
          </a:fontRef>
        </p:style>
        <p:txBody>
          <a:bodyPr anchor="ctr" anchorCtr="0">
            <a:noAutofit/>
          </a:bodyPr>
          <a:lstStyle/>
          <a:p>
            <a:pPr algn="ctr"/>
            <a:r>
              <a:rPr lang="en-US" sz="1126" dirty="0">
                <a:solidFill>
                  <a:schemeClr val="bg1"/>
                </a:solidFill>
              </a:rPr>
              <a:t>28 expansion boards (and growing…) covering all the key functions</a:t>
            </a:r>
          </a:p>
        </p:txBody>
      </p:sp>
    </p:spTree>
    <p:extLst>
      <p:ext uri="{BB962C8B-B14F-4D97-AF65-F5344CB8AC3E}">
        <p14:creationId xmlns:p14="http://schemas.microsoft.com/office/powerpoint/2010/main" val="488451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Prototype to Form Factor</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8934" y="2933388"/>
            <a:ext cx="651995" cy="57783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16" y="3460337"/>
            <a:ext cx="7074463" cy="421969"/>
          </a:xfrm>
          <a:prstGeom prst="rect">
            <a:avLst/>
          </a:prstGeom>
        </p:spPr>
      </p:pic>
      <p:sp>
        <p:nvSpPr>
          <p:cNvPr id="6" name="TextBox 5"/>
          <p:cNvSpPr txBox="1"/>
          <p:nvPr/>
        </p:nvSpPr>
        <p:spPr>
          <a:xfrm>
            <a:off x="1071001" y="3458877"/>
            <a:ext cx="1183546" cy="638060"/>
          </a:xfrm>
          <a:prstGeom prst="rect">
            <a:avLst/>
          </a:prstGeom>
          <a:noFill/>
        </p:spPr>
        <p:txBody>
          <a:bodyPr wrap="square" rtlCol="0">
            <a:spAutoFit/>
          </a:bodyPr>
          <a:lstStyle/>
          <a:p>
            <a:pPr algn="ctr"/>
            <a:r>
              <a:rPr lang="en-US" sz="1182" dirty="0">
                <a:solidFill>
                  <a:prstClr val="black"/>
                </a:solidFill>
                <a:latin typeface="Arial"/>
              </a:rPr>
              <a:t>Modular Blocks </a:t>
            </a:r>
            <a:r>
              <a:rPr lang="en-US" sz="1182" dirty="0">
                <a:solidFill>
                  <a:srgbClr val="D4007A"/>
                </a:solidFill>
                <a:latin typeface="Arial"/>
              </a:rPr>
              <a:t>Prototyping </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4759" y="3094095"/>
            <a:ext cx="462183" cy="347812"/>
          </a:xfrm>
          <a:prstGeom prst="rect">
            <a:avLst/>
          </a:prstGeom>
        </p:spPr>
      </p:pic>
      <p:sp>
        <p:nvSpPr>
          <p:cNvPr id="8" name="TextBox 7"/>
          <p:cNvSpPr txBox="1"/>
          <p:nvPr/>
        </p:nvSpPr>
        <p:spPr>
          <a:xfrm>
            <a:off x="3292992" y="3502882"/>
            <a:ext cx="1073211" cy="456151"/>
          </a:xfrm>
          <a:prstGeom prst="rect">
            <a:avLst/>
          </a:prstGeom>
          <a:noFill/>
        </p:spPr>
        <p:txBody>
          <a:bodyPr wrap="square" rtlCol="0">
            <a:spAutoFit/>
          </a:bodyPr>
          <a:lstStyle/>
          <a:p>
            <a:pPr algn="ctr"/>
            <a:r>
              <a:rPr lang="en-US" sz="1182" dirty="0">
                <a:solidFill>
                  <a:prstClr val="black"/>
                </a:solidFill>
                <a:latin typeface="Arial"/>
              </a:rPr>
              <a:t>Form Factor </a:t>
            </a:r>
            <a:r>
              <a:rPr lang="en-US" sz="1182" dirty="0">
                <a:solidFill>
                  <a:srgbClr val="D4007A"/>
                </a:solidFill>
                <a:latin typeface="Arial"/>
              </a:rPr>
              <a:t>Field testing </a:t>
            </a:r>
          </a:p>
        </p:txBody>
      </p:sp>
      <p:sp>
        <p:nvSpPr>
          <p:cNvPr id="9" name="TextBox 8"/>
          <p:cNvSpPr txBox="1"/>
          <p:nvPr/>
        </p:nvSpPr>
        <p:spPr>
          <a:xfrm>
            <a:off x="5416252" y="3497964"/>
            <a:ext cx="1401401" cy="638060"/>
          </a:xfrm>
          <a:prstGeom prst="rect">
            <a:avLst/>
          </a:prstGeom>
          <a:noFill/>
        </p:spPr>
        <p:txBody>
          <a:bodyPr wrap="square" rtlCol="0">
            <a:spAutoFit/>
          </a:bodyPr>
          <a:lstStyle/>
          <a:p>
            <a:pPr algn="ctr"/>
            <a:r>
              <a:rPr lang="en-US" sz="1182" dirty="0">
                <a:solidFill>
                  <a:prstClr val="black"/>
                </a:solidFill>
                <a:latin typeface="Arial"/>
              </a:rPr>
              <a:t>Optimized Design</a:t>
            </a:r>
          </a:p>
          <a:p>
            <a:pPr algn="ctr"/>
            <a:r>
              <a:rPr lang="en-US" sz="1182" dirty="0">
                <a:solidFill>
                  <a:srgbClr val="D4007A"/>
                </a:solidFill>
                <a:latin typeface="Arial"/>
              </a:rPr>
              <a:t>Volume Production</a:t>
            </a:r>
          </a:p>
        </p:txBody>
      </p:sp>
      <p:sp>
        <p:nvSpPr>
          <p:cNvPr id="10" name="Rounded Rectangle 9"/>
          <p:cNvSpPr/>
          <p:nvPr/>
        </p:nvSpPr>
        <p:spPr>
          <a:xfrm>
            <a:off x="988480" y="2563233"/>
            <a:ext cx="1327571" cy="1464902"/>
          </a:xfrm>
          <a:prstGeom prst="roundRect">
            <a:avLst>
              <a:gd name="adj" fmla="val 6601"/>
            </a:avLst>
          </a:prstGeom>
          <a:noFill/>
          <a:ln w="19050">
            <a:solidFill>
              <a:srgbClr val="39A9DC"/>
            </a:solidFill>
          </a:ln>
        </p:spPr>
        <p:txBody>
          <a:bodyPr wrap="square" anchor="t" anchorCtr="0">
            <a:noAutofit/>
          </a:bodyPr>
          <a:lstStyle/>
          <a:p>
            <a:pPr algn="ctr" defTabSz="685800">
              <a:defRPr/>
            </a:pPr>
            <a:endParaRPr lang="en-US" sz="1013" kern="0" dirty="0">
              <a:solidFill>
                <a:prstClr val="white"/>
              </a:solidFill>
              <a:latin typeface="Arial"/>
            </a:endParaRPr>
          </a:p>
        </p:txBody>
      </p:sp>
      <p:sp>
        <p:nvSpPr>
          <p:cNvPr id="11" name="Rounded Rectangle 10"/>
          <p:cNvSpPr/>
          <p:nvPr/>
        </p:nvSpPr>
        <p:spPr>
          <a:xfrm>
            <a:off x="5349777" y="2619557"/>
            <a:ext cx="1467876" cy="1452855"/>
          </a:xfrm>
          <a:prstGeom prst="roundRect">
            <a:avLst>
              <a:gd name="adj" fmla="val 6601"/>
            </a:avLst>
          </a:prstGeom>
          <a:noFill/>
          <a:ln w="19050">
            <a:solidFill>
              <a:srgbClr val="D4007A"/>
            </a:solidFill>
          </a:ln>
        </p:spPr>
        <p:txBody>
          <a:bodyPr wrap="square" anchor="t" anchorCtr="0">
            <a:noAutofit/>
          </a:bodyPr>
          <a:lstStyle/>
          <a:p>
            <a:pPr algn="ctr" defTabSz="685800">
              <a:defRPr/>
            </a:pPr>
            <a:endParaRPr lang="en-US" sz="1013" kern="0" dirty="0">
              <a:solidFill>
                <a:prstClr val="white"/>
              </a:solidFill>
              <a:latin typeface="Arial"/>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8298" y="3345985"/>
            <a:ext cx="569519" cy="573934"/>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1001" y="2578127"/>
            <a:ext cx="592191" cy="424039"/>
          </a:xfrm>
          <a:prstGeom prst="rect">
            <a:avLst/>
          </a:prstGeom>
        </p:spPr>
      </p:pic>
      <p:sp>
        <p:nvSpPr>
          <p:cNvPr id="14" name="TextBox 13"/>
          <p:cNvSpPr txBox="1"/>
          <p:nvPr/>
        </p:nvSpPr>
        <p:spPr>
          <a:xfrm>
            <a:off x="5602661" y="2662410"/>
            <a:ext cx="1214993" cy="248209"/>
          </a:xfrm>
          <a:prstGeom prst="rect">
            <a:avLst/>
          </a:prstGeom>
          <a:noFill/>
        </p:spPr>
        <p:txBody>
          <a:bodyPr wrap="square" rtlCol="0">
            <a:spAutoFit/>
          </a:bodyPr>
          <a:lstStyle/>
          <a:p>
            <a:r>
              <a:rPr lang="en-US" sz="1013" dirty="0">
                <a:solidFill>
                  <a:srgbClr val="D4007A"/>
                </a:solidFill>
                <a:latin typeface="Arial"/>
              </a:rPr>
              <a:t>Third Parties</a:t>
            </a:r>
          </a:p>
        </p:txBody>
      </p:sp>
      <p:sp>
        <p:nvSpPr>
          <p:cNvPr id="15" name="TextBox 14"/>
          <p:cNvSpPr txBox="1"/>
          <p:nvPr/>
        </p:nvSpPr>
        <p:spPr>
          <a:xfrm>
            <a:off x="7862960" y="2831242"/>
            <a:ext cx="780194" cy="456151"/>
          </a:xfrm>
          <a:prstGeom prst="rect">
            <a:avLst/>
          </a:prstGeom>
          <a:noFill/>
        </p:spPr>
        <p:txBody>
          <a:bodyPr wrap="square" rtlCol="0">
            <a:spAutoFit/>
          </a:bodyPr>
          <a:lstStyle/>
          <a:p>
            <a:pPr algn="ctr"/>
            <a:r>
              <a:rPr lang="en-US" sz="1182" dirty="0">
                <a:solidFill>
                  <a:prstClr val="black"/>
                </a:solidFill>
                <a:latin typeface="Arial"/>
              </a:rPr>
              <a:t>Final Device</a:t>
            </a:r>
          </a:p>
        </p:txBody>
      </p:sp>
      <p:sp>
        <p:nvSpPr>
          <p:cNvPr id="16" name="Rounded Rectangle 15"/>
          <p:cNvSpPr/>
          <p:nvPr/>
        </p:nvSpPr>
        <p:spPr>
          <a:xfrm>
            <a:off x="3091113" y="2596841"/>
            <a:ext cx="1393582" cy="1452855"/>
          </a:xfrm>
          <a:prstGeom prst="roundRect">
            <a:avLst>
              <a:gd name="adj" fmla="val 6601"/>
            </a:avLst>
          </a:prstGeom>
          <a:noFill/>
          <a:ln w="19050">
            <a:solidFill>
              <a:srgbClr val="39A9DC"/>
            </a:solidFill>
            <a:prstDash val="dashDot"/>
          </a:ln>
        </p:spPr>
        <p:txBody>
          <a:bodyPr wrap="square" anchor="t" anchorCtr="0">
            <a:noAutofit/>
          </a:bodyPr>
          <a:lstStyle/>
          <a:p>
            <a:pPr algn="ctr" defTabSz="685800">
              <a:defRPr/>
            </a:pPr>
            <a:endParaRPr lang="en-US" sz="1013" kern="0" dirty="0">
              <a:solidFill>
                <a:prstClr val="white"/>
              </a:solidFill>
              <a:latin typeface="Arial"/>
            </a:endParaRPr>
          </a:p>
        </p:txBody>
      </p: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01924" y="3153332"/>
            <a:ext cx="366845" cy="250248"/>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5229" y="2632878"/>
            <a:ext cx="592191" cy="424039"/>
          </a:xfrm>
          <a:prstGeom prst="rect">
            <a:avLst/>
          </a:prstGeom>
        </p:spPr>
      </p:pic>
      <p:sp>
        <p:nvSpPr>
          <p:cNvPr id="19" name="TextBox 18"/>
          <p:cNvSpPr txBox="1"/>
          <p:nvPr/>
        </p:nvSpPr>
        <p:spPr>
          <a:xfrm>
            <a:off x="3801066" y="2627054"/>
            <a:ext cx="646126" cy="404085"/>
          </a:xfrm>
          <a:prstGeom prst="rect">
            <a:avLst/>
          </a:prstGeom>
          <a:noFill/>
        </p:spPr>
        <p:txBody>
          <a:bodyPr wrap="square" rtlCol="0">
            <a:spAutoFit/>
          </a:bodyPr>
          <a:lstStyle/>
          <a:p>
            <a:r>
              <a:rPr lang="en-US" sz="1013" dirty="0">
                <a:solidFill>
                  <a:srgbClr val="D4007A"/>
                </a:solidFill>
                <a:latin typeface="Arial"/>
              </a:rPr>
              <a:t>Third Parties</a:t>
            </a:r>
          </a:p>
        </p:txBody>
      </p:sp>
      <p:pic>
        <p:nvPicPr>
          <p:cNvPr id="20" name="Picture 19"/>
          <p:cNvPicPr>
            <a:picLocks noChangeAspect="1"/>
          </p:cNvPicPr>
          <p:nvPr/>
        </p:nvPicPr>
        <p:blipFill>
          <a:blip r:embed="rId8"/>
          <a:stretch>
            <a:fillRect/>
          </a:stretch>
        </p:blipFill>
        <p:spPr>
          <a:xfrm>
            <a:off x="5793904" y="2898178"/>
            <a:ext cx="543929" cy="561428"/>
          </a:xfrm>
          <a:prstGeom prst="rect">
            <a:avLst/>
          </a:prstGeom>
        </p:spPr>
      </p:pic>
      <p:sp>
        <p:nvSpPr>
          <p:cNvPr id="21" name="Right Arrow 20"/>
          <p:cNvSpPr/>
          <p:nvPr/>
        </p:nvSpPr>
        <p:spPr bwMode="auto">
          <a:xfrm>
            <a:off x="2060929" y="4334522"/>
            <a:ext cx="3865077" cy="810677"/>
          </a:xfrm>
          <a:prstGeom prst="rightArrow">
            <a:avLst/>
          </a:prstGeom>
          <a:no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2009943" y="4604047"/>
            <a:ext cx="3783960" cy="276999"/>
          </a:xfrm>
          <a:prstGeom prst="rect">
            <a:avLst/>
          </a:prstGeom>
          <a:noFill/>
        </p:spPr>
        <p:txBody>
          <a:bodyPr wrap="square" lIns="0" tIns="0" rIns="0" bIns="0" rtlCol="0">
            <a:spAutoFit/>
          </a:bodyPr>
          <a:lstStyle/>
          <a:p>
            <a:pPr algn="ctr"/>
            <a:r>
              <a:rPr lang="en-US" spc="-53" dirty="0">
                <a:solidFill>
                  <a:schemeClr val="tx2">
                    <a:lumMod val="50000"/>
                  </a:schemeClr>
                </a:solidFill>
              </a:rPr>
              <a:t>100% Software Compatibility</a:t>
            </a:r>
          </a:p>
        </p:txBody>
      </p:sp>
    </p:spTree>
    <p:extLst>
      <p:ext uri="{BB962C8B-B14F-4D97-AF65-F5344CB8AC3E}">
        <p14:creationId xmlns:p14="http://schemas.microsoft.com/office/powerpoint/2010/main" val="14943271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50000"/>
                    <a:alpha val="99000"/>
                  </a:schemeClr>
                </a:solidFill>
              </a:rPr>
              <a:t>Example: Cloud Jam</a:t>
            </a:r>
          </a:p>
        </p:txBody>
      </p:sp>
      <p:sp>
        <p:nvSpPr>
          <p:cNvPr id="10" name="Content Placeholder 9"/>
          <p:cNvSpPr>
            <a:spLocks noGrp="1"/>
          </p:cNvSpPr>
          <p:nvPr>
            <p:ph idx="1"/>
          </p:nvPr>
        </p:nvSpPr>
        <p:spPr>
          <a:xfrm>
            <a:off x="1278362" y="2425831"/>
            <a:ext cx="7475012" cy="553998"/>
          </a:xfrm>
        </p:spPr>
        <p:txBody>
          <a:bodyPr/>
          <a:lstStyle/>
          <a:p>
            <a:r>
              <a:rPr lang="en-US" sz="1800" dirty="0"/>
              <a:t>First example of integrated trial &amp; production board for the cloud function packs (more info: </a:t>
            </a:r>
            <a:r>
              <a:rPr lang="en-US" sz="1800" dirty="0">
                <a:hlinkClick r:id="rId3"/>
              </a:rPr>
              <a:t>http://www.rushup.tech/jam/</a:t>
            </a:r>
            <a:r>
              <a:rPr lang="en-US" sz="1800" dirty="0"/>
              <a:t>)</a:t>
            </a:r>
          </a:p>
        </p:txBody>
      </p:sp>
      <p:sp>
        <p:nvSpPr>
          <p:cNvPr id="3" name="Slide Number Placeholder 2"/>
          <p:cNvSpPr>
            <a:spLocks noGrp="1"/>
          </p:cNvSpPr>
          <p:nvPr>
            <p:ph type="sldNum" sz="quarter" idx="12"/>
          </p:nvPr>
        </p:nvSpPr>
        <p:spPr/>
        <p:txBody>
          <a:bodyPr/>
          <a:lstStyle/>
          <a:p>
            <a:fld id="{5B31B9E4-8E4D-4C86-BFD7-412B282B373B}" type="slidenum">
              <a:rPr lang="fr-FR" smtClean="0"/>
              <a:pPr/>
              <a:t>7</a:t>
            </a:fld>
            <a:endParaRPr lang="fr-FR"/>
          </a:p>
        </p:txBody>
      </p:sp>
      <p:sp>
        <p:nvSpPr>
          <p:cNvPr id="11" name="Rounded Rectangle 10"/>
          <p:cNvSpPr/>
          <p:nvPr/>
        </p:nvSpPr>
        <p:spPr>
          <a:xfrm>
            <a:off x="4514115" y="4923461"/>
            <a:ext cx="3273829" cy="617389"/>
          </a:xfrm>
          <a:prstGeom prst="roundRect">
            <a:avLst>
              <a:gd name="adj" fmla="val 8967"/>
            </a:avLst>
          </a:prstGeom>
          <a:solidFill>
            <a:schemeClr val="tx2">
              <a:lumMod val="75000"/>
            </a:schemeClr>
          </a:solidFill>
        </p:spPr>
        <p:style>
          <a:lnRef idx="1">
            <a:schemeClr val="accent2"/>
          </a:lnRef>
          <a:fillRef idx="2">
            <a:schemeClr val="accent2"/>
          </a:fillRef>
          <a:effectRef idx="1">
            <a:schemeClr val="accent2"/>
          </a:effectRef>
          <a:fontRef idx="minor">
            <a:schemeClr val="dk1"/>
          </a:fontRef>
        </p:style>
        <p:txBody>
          <a:bodyPr anchor="ctr" anchorCtr="0">
            <a:noAutofit/>
          </a:bodyPr>
          <a:lstStyle/>
          <a:p>
            <a:pPr algn="ctr"/>
            <a:r>
              <a:rPr lang="en-US" sz="1126" dirty="0">
                <a:solidFill>
                  <a:schemeClr val="bg1"/>
                </a:solidFill>
              </a:rPr>
              <a:t>100% HW and SW compatible with </a:t>
            </a:r>
          </a:p>
          <a:p>
            <a:pPr algn="ctr"/>
            <a:r>
              <a:rPr lang="en-US" sz="1126" dirty="0">
                <a:solidFill>
                  <a:schemeClr val="bg1"/>
                </a:solidFill>
              </a:rPr>
              <a:t>FP-CLD-AZURE1</a:t>
            </a:r>
          </a:p>
          <a:p>
            <a:pPr algn="ctr"/>
            <a:r>
              <a:rPr lang="en-US" sz="1126" dirty="0">
                <a:solidFill>
                  <a:schemeClr val="bg1"/>
                </a:solidFill>
              </a:rPr>
              <a:t>in production form factor </a:t>
            </a:r>
          </a:p>
        </p:txBody>
      </p:sp>
      <p:pic>
        <p:nvPicPr>
          <p:cNvPr id="13" name="Immagin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2178" y="1907224"/>
            <a:ext cx="1184849" cy="477669"/>
          </a:xfrm>
          <a:prstGeom prst="rect">
            <a:avLst/>
          </a:prstGeom>
        </p:spPr>
      </p:pic>
      <p:pic>
        <p:nvPicPr>
          <p:cNvPr id="14" name="Immagin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8596" y="3560964"/>
            <a:ext cx="737713" cy="382978"/>
          </a:xfrm>
          <a:prstGeom prst="rect">
            <a:avLst/>
          </a:prstGeom>
        </p:spPr>
      </p:pic>
      <p:grpSp>
        <p:nvGrpSpPr>
          <p:cNvPr id="15" name="Group 14"/>
          <p:cNvGrpSpPr/>
          <p:nvPr/>
        </p:nvGrpSpPr>
        <p:grpSpPr>
          <a:xfrm>
            <a:off x="1224548" y="1856328"/>
            <a:ext cx="969315" cy="546724"/>
            <a:chOff x="9832685" y="4271191"/>
            <a:chExt cx="1722554" cy="971572"/>
          </a:xfrm>
        </p:grpSpPr>
        <p:sp>
          <p:nvSpPr>
            <p:cNvPr id="16" name="Rounded Rectangle 15"/>
            <p:cNvSpPr/>
            <p:nvPr/>
          </p:nvSpPr>
          <p:spPr>
            <a:xfrm>
              <a:off x="9832685" y="4271191"/>
              <a:ext cx="1722554" cy="918006"/>
            </a:xfrm>
            <a:prstGeom prst="roundRect">
              <a:avLst>
                <a:gd name="adj" fmla="val 87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8318" y="4378914"/>
              <a:ext cx="575646" cy="575646"/>
            </a:xfrm>
            <a:prstGeom prst="rect">
              <a:avLst/>
            </a:prstGeom>
          </p:spPr>
        </p:pic>
        <p:sp>
          <p:nvSpPr>
            <p:cNvPr id="18" name="TextBox 17"/>
            <p:cNvSpPr txBox="1"/>
            <p:nvPr/>
          </p:nvSpPr>
          <p:spPr>
            <a:xfrm>
              <a:off x="9928319" y="4894086"/>
              <a:ext cx="1496122" cy="348677"/>
            </a:xfrm>
            <a:prstGeom prst="rect">
              <a:avLst/>
            </a:prstGeom>
            <a:noFill/>
          </p:spPr>
          <p:txBody>
            <a:bodyPr wrap="none" rtlCol="0">
              <a:spAutoFit/>
            </a:bodyPr>
            <a:lstStyle/>
            <a:p>
              <a:r>
                <a:rPr lang="en-US" sz="675" dirty="0">
                  <a:solidFill>
                    <a:schemeClr val="bg1"/>
                  </a:solidFill>
                </a:rPr>
                <a:t>www.rushup.tech</a:t>
              </a:r>
            </a:p>
          </p:txBody>
        </p:sp>
      </p:grpSp>
      <p:cxnSp>
        <p:nvCxnSpPr>
          <p:cNvPr id="22" name="Connettore 2 3"/>
          <p:cNvCxnSpPr/>
          <p:nvPr/>
        </p:nvCxnSpPr>
        <p:spPr>
          <a:xfrm>
            <a:off x="5836286" y="4177713"/>
            <a:ext cx="38591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28" name="Picture 2" descr="Y:\NOW\RUSHUP\JAM\2016-3020\3D\V2\TOP3D.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2705" t="7994" r="13406" b="10454"/>
          <a:stretch/>
        </p:blipFill>
        <p:spPr bwMode="auto">
          <a:xfrm>
            <a:off x="6331389" y="3943941"/>
            <a:ext cx="651164" cy="46754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christian\Downloads\zip.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9099" y="3620283"/>
            <a:ext cx="1370143" cy="128637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C:\Users\christian\Downloads\nucleo-fucntional-pack.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43154" y="3191490"/>
            <a:ext cx="3902012" cy="2272601"/>
          </a:xfrm>
          <a:custGeom>
            <a:avLst/>
            <a:gdLst>
              <a:gd name="connsiteX0" fmla="*/ 0 w 6934200"/>
              <a:gd name="connsiteY0" fmla="*/ 0 h 4038600"/>
              <a:gd name="connsiteX1" fmla="*/ 6934200 w 6934200"/>
              <a:gd name="connsiteY1" fmla="*/ 0 h 4038600"/>
              <a:gd name="connsiteX2" fmla="*/ 6934200 w 6934200"/>
              <a:gd name="connsiteY2" fmla="*/ 1094817 h 4038600"/>
              <a:gd name="connsiteX3" fmla="*/ 5191407 w 6934200"/>
              <a:gd name="connsiteY3" fmla="*/ 1094817 h 4038600"/>
              <a:gd name="connsiteX4" fmla="*/ 5191407 w 6934200"/>
              <a:gd name="connsiteY4" fmla="*/ 2351658 h 4038600"/>
              <a:gd name="connsiteX5" fmla="*/ 5715000 w 6934200"/>
              <a:gd name="connsiteY5" fmla="*/ 2351658 h 4038600"/>
              <a:gd name="connsiteX6" fmla="*/ 5715000 w 6934200"/>
              <a:gd name="connsiteY6" fmla="*/ 2590800 h 4038600"/>
              <a:gd name="connsiteX7" fmla="*/ 6159879 w 6934200"/>
              <a:gd name="connsiteY7" fmla="*/ 2590800 h 4038600"/>
              <a:gd name="connsiteX8" fmla="*/ 6159879 w 6934200"/>
              <a:gd name="connsiteY8" fmla="*/ 2351658 h 4038600"/>
              <a:gd name="connsiteX9" fmla="*/ 6934200 w 6934200"/>
              <a:gd name="connsiteY9" fmla="*/ 2351658 h 4038600"/>
              <a:gd name="connsiteX10" fmla="*/ 6934200 w 6934200"/>
              <a:gd name="connsiteY10" fmla="*/ 4038600 h 4038600"/>
              <a:gd name="connsiteX11" fmla="*/ 0 w 6934200"/>
              <a:gd name="connsiteY11" fmla="*/ 4038600 h 403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34200" h="4038600">
                <a:moveTo>
                  <a:pt x="0" y="0"/>
                </a:moveTo>
                <a:lnTo>
                  <a:pt x="6934200" y="0"/>
                </a:lnTo>
                <a:lnTo>
                  <a:pt x="6934200" y="1094817"/>
                </a:lnTo>
                <a:lnTo>
                  <a:pt x="5191407" y="1094817"/>
                </a:lnTo>
                <a:lnTo>
                  <a:pt x="5191407" y="2351658"/>
                </a:lnTo>
                <a:lnTo>
                  <a:pt x="5715000" y="2351658"/>
                </a:lnTo>
                <a:lnTo>
                  <a:pt x="5715000" y="2590800"/>
                </a:lnTo>
                <a:lnTo>
                  <a:pt x="6159879" y="2590800"/>
                </a:lnTo>
                <a:lnTo>
                  <a:pt x="6159879" y="2351658"/>
                </a:lnTo>
                <a:lnTo>
                  <a:pt x="6934200" y="2351658"/>
                </a:lnTo>
                <a:lnTo>
                  <a:pt x="6934200" y="4038600"/>
                </a:lnTo>
                <a:lnTo>
                  <a:pt x="0" y="4038600"/>
                </a:lnTo>
                <a:close/>
              </a:path>
            </a:pathLst>
          </a:custGeom>
          <a:noFill/>
          <a:extLst>
            <a:ext uri="{909E8E84-426E-40DD-AFC4-6F175D3DCCD1}">
              <a14:hiddenFill xmlns:a14="http://schemas.microsoft.com/office/drawing/2010/main">
                <a:solidFill>
                  <a:srgbClr val="FFFFFF"/>
                </a:solidFill>
              </a14:hiddenFill>
            </a:ext>
          </a:extLst>
        </p:spPr>
      </p:pic>
      <p:sp>
        <p:nvSpPr>
          <p:cNvPr id="32" name="CasellaDiTesto 5"/>
          <p:cNvSpPr txBox="1"/>
          <p:nvPr/>
        </p:nvSpPr>
        <p:spPr>
          <a:xfrm>
            <a:off x="3241180" y="3323333"/>
            <a:ext cx="1011815" cy="196208"/>
          </a:xfrm>
          <a:prstGeom prst="rect">
            <a:avLst/>
          </a:prstGeom>
          <a:solidFill>
            <a:schemeClr val="bg1"/>
          </a:solidFill>
        </p:spPr>
        <p:txBody>
          <a:bodyPr wrap="none" rtlCol="0">
            <a:spAutoFit/>
          </a:bodyPr>
          <a:lstStyle/>
          <a:p>
            <a:r>
              <a:rPr lang="it-IT" sz="675" dirty="0"/>
              <a:t>X-NUCLEO-IDW01M1</a:t>
            </a:r>
          </a:p>
        </p:txBody>
      </p:sp>
      <p:sp>
        <p:nvSpPr>
          <p:cNvPr id="33" name="CasellaDiTesto 15"/>
          <p:cNvSpPr txBox="1"/>
          <p:nvPr/>
        </p:nvSpPr>
        <p:spPr>
          <a:xfrm>
            <a:off x="3229929" y="4027600"/>
            <a:ext cx="946093" cy="196208"/>
          </a:xfrm>
          <a:prstGeom prst="rect">
            <a:avLst/>
          </a:prstGeom>
          <a:solidFill>
            <a:schemeClr val="bg1"/>
          </a:solidFill>
        </p:spPr>
        <p:txBody>
          <a:bodyPr wrap="none" rtlCol="0">
            <a:spAutoFit/>
          </a:bodyPr>
          <a:lstStyle/>
          <a:p>
            <a:r>
              <a:rPr lang="it-IT" sz="675" dirty="0"/>
              <a:t>X-NUCLEO-IKS01A2</a:t>
            </a:r>
          </a:p>
        </p:txBody>
      </p:sp>
      <p:sp>
        <p:nvSpPr>
          <p:cNvPr id="34" name="CasellaDiTesto 19"/>
          <p:cNvSpPr txBox="1"/>
          <p:nvPr/>
        </p:nvSpPr>
        <p:spPr>
          <a:xfrm>
            <a:off x="3197327" y="4951949"/>
            <a:ext cx="986167" cy="196208"/>
          </a:xfrm>
          <a:prstGeom prst="rect">
            <a:avLst/>
          </a:prstGeom>
          <a:solidFill>
            <a:schemeClr val="bg1"/>
          </a:solidFill>
        </p:spPr>
        <p:txBody>
          <a:bodyPr wrap="none" rtlCol="0">
            <a:spAutoFit/>
          </a:bodyPr>
          <a:lstStyle/>
          <a:p>
            <a:r>
              <a:rPr lang="it-IT" sz="675" dirty="0"/>
              <a:t>X-NUCLEO-NFC01A1</a:t>
            </a:r>
          </a:p>
        </p:txBody>
      </p:sp>
      <p:pic>
        <p:nvPicPr>
          <p:cNvPr id="23" name="Picture 22" descr="C:\Users\christian\Downloads\nucleo-fucntional-pack.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75445" t="26415" b="35849"/>
          <a:stretch/>
        </p:blipFill>
        <p:spPr bwMode="auto">
          <a:xfrm>
            <a:off x="4350076" y="3783346"/>
            <a:ext cx="958148" cy="857585"/>
          </a:xfrm>
          <a:custGeom>
            <a:avLst/>
            <a:gdLst>
              <a:gd name="connsiteX0" fmla="*/ 0 w 1702708"/>
              <a:gd name="connsiteY0" fmla="*/ 0 h 1524000"/>
              <a:gd name="connsiteX1" fmla="*/ 1702708 w 1702708"/>
              <a:gd name="connsiteY1" fmla="*/ 0 h 1524000"/>
              <a:gd name="connsiteX2" fmla="*/ 1702708 w 1702708"/>
              <a:gd name="connsiteY2" fmla="*/ 1524000 h 1524000"/>
              <a:gd name="connsiteX3" fmla="*/ 501944 w 1702708"/>
              <a:gd name="connsiteY3" fmla="*/ 1524000 h 1524000"/>
              <a:gd name="connsiteX4" fmla="*/ 501944 w 1702708"/>
              <a:gd name="connsiteY4" fmla="*/ 1343196 h 1524000"/>
              <a:gd name="connsiteX5" fmla="*/ 147105 w 1702708"/>
              <a:gd name="connsiteY5" fmla="*/ 1343196 h 1524000"/>
              <a:gd name="connsiteX6" fmla="*/ 147105 w 1702708"/>
              <a:gd name="connsiteY6" fmla="*/ 1524000 h 1524000"/>
              <a:gd name="connsiteX7" fmla="*/ 0 w 1702708"/>
              <a:gd name="connsiteY7" fmla="*/ 152400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708" h="1524000">
                <a:moveTo>
                  <a:pt x="0" y="0"/>
                </a:moveTo>
                <a:lnTo>
                  <a:pt x="1702708" y="0"/>
                </a:lnTo>
                <a:lnTo>
                  <a:pt x="1702708" y="1524000"/>
                </a:lnTo>
                <a:lnTo>
                  <a:pt x="501944" y="1524000"/>
                </a:lnTo>
                <a:lnTo>
                  <a:pt x="501944" y="1343196"/>
                </a:lnTo>
                <a:lnTo>
                  <a:pt x="147105" y="1343196"/>
                </a:lnTo>
                <a:lnTo>
                  <a:pt x="147105" y="1524000"/>
                </a:lnTo>
                <a:lnTo>
                  <a:pt x="0" y="1524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781352"/>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Certification</a:t>
            </a:r>
          </a:p>
        </p:txBody>
      </p:sp>
      <p:pic>
        <p:nvPicPr>
          <p:cNvPr id="3" name="Picture 2"/>
          <p:cNvPicPr>
            <a:picLocks noChangeAspect="1"/>
          </p:cNvPicPr>
          <p:nvPr/>
        </p:nvPicPr>
        <p:blipFill>
          <a:blip r:embed="rId2"/>
          <a:stretch>
            <a:fillRect/>
          </a:stretch>
        </p:blipFill>
        <p:spPr>
          <a:xfrm>
            <a:off x="144892" y="1702470"/>
            <a:ext cx="6802388" cy="1657349"/>
          </a:xfrm>
          <a:prstGeom prst="rect">
            <a:avLst/>
          </a:prstGeom>
        </p:spPr>
      </p:pic>
      <p:pic>
        <p:nvPicPr>
          <p:cNvPr id="4" name="Picture 3"/>
          <p:cNvPicPr>
            <a:picLocks noChangeAspect="1"/>
          </p:cNvPicPr>
          <p:nvPr/>
        </p:nvPicPr>
        <p:blipFill>
          <a:blip r:embed="rId3"/>
          <a:stretch>
            <a:fillRect/>
          </a:stretch>
        </p:blipFill>
        <p:spPr>
          <a:xfrm>
            <a:off x="758503" y="3239503"/>
            <a:ext cx="6802388" cy="1714888"/>
          </a:xfrm>
          <a:prstGeom prst="rect">
            <a:avLst/>
          </a:prstGeom>
        </p:spPr>
      </p:pic>
      <p:pic>
        <p:nvPicPr>
          <p:cNvPr id="5" name="Picture 4"/>
          <p:cNvPicPr>
            <a:picLocks noChangeAspect="1"/>
          </p:cNvPicPr>
          <p:nvPr/>
        </p:nvPicPr>
        <p:blipFill>
          <a:blip r:embed="rId4"/>
          <a:stretch>
            <a:fillRect/>
          </a:stretch>
        </p:blipFill>
        <p:spPr>
          <a:xfrm>
            <a:off x="4159697" y="4696268"/>
            <a:ext cx="4936331" cy="1057275"/>
          </a:xfrm>
          <a:prstGeom prst="rect">
            <a:avLst/>
          </a:prstGeom>
          <a:ln w="19050">
            <a:solidFill>
              <a:srgbClr val="FF0000"/>
            </a:solidFill>
          </a:ln>
        </p:spPr>
      </p:pic>
    </p:spTree>
    <p:extLst>
      <p:ext uri="{BB962C8B-B14F-4D97-AF65-F5344CB8AC3E}">
        <p14:creationId xmlns:p14="http://schemas.microsoft.com/office/powerpoint/2010/main" val="12905162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2">
                    <a:lumMod val="50000"/>
                    <a:alpha val="99000"/>
                  </a:schemeClr>
                </a:solidFill>
              </a:rPr>
              <a:t>FP-CLD-AZURE1  </a:t>
            </a:r>
          </a:p>
        </p:txBody>
      </p:sp>
      <p:sp>
        <p:nvSpPr>
          <p:cNvPr id="3" name="TextBox 2"/>
          <p:cNvSpPr txBox="1"/>
          <p:nvPr/>
        </p:nvSpPr>
        <p:spPr>
          <a:xfrm>
            <a:off x="842212" y="1528922"/>
            <a:ext cx="7676147" cy="276999"/>
          </a:xfrm>
          <a:prstGeom prst="rect">
            <a:avLst/>
          </a:prstGeom>
          <a:noFill/>
        </p:spPr>
        <p:txBody>
          <a:bodyPr wrap="square" lIns="0" tIns="0" rIns="0" bIns="0" rtlCol="0">
            <a:spAutoFit/>
          </a:bodyPr>
          <a:lstStyle/>
          <a:p>
            <a:pPr algn="ctr"/>
            <a:r>
              <a:rPr lang="en-US" spc="-53" dirty="0">
                <a:gradFill>
                  <a:gsLst>
                    <a:gs pos="2917">
                      <a:schemeClr val="tx1"/>
                    </a:gs>
                    <a:gs pos="30000">
                      <a:schemeClr val="tx1"/>
                    </a:gs>
                  </a:gsLst>
                  <a:lin ang="5400000" scaled="0"/>
                </a:gradFill>
              </a:rPr>
              <a:t>www.st.com/stm32ode-fp</a:t>
            </a:r>
          </a:p>
        </p:txBody>
      </p:sp>
      <p:pic>
        <p:nvPicPr>
          <p:cNvPr id="4" name="Picture 3"/>
          <p:cNvPicPr>
            <a:picLocks noChangeAspect="1"/>
          </p:cNvPicPr>
          <p:nvPr/>
        </p:nvPicPr>
        <p:blipFill>
          <a:blip r:embed="rId3"/>
          <a:stretch>
            <a:fillRect/>
          </a:stretch>
        </p:blipFill>
        <p:spPr>
          <a:xfrm>
            <a:off x="4034585" y="2089845"/>
            <a:ext cx="3343778" cy="1715414"/>
          </a:xfrm>
          <a:prstGeom prst="rect">
            <a:avLst/>
          </a:prstGeom>
        </p:spPr>
      </p:pic>
      <p:pic>
        <p:nvPicPr>
          <p:cNvPr id="5" name="Picture 4"/>
          <p:cNvPicPr>
            <a:picLocks noChangeAspect="1"/>
          </p:cNvPicPr>
          <p:nvPr/>
        </p:nvPicPr>
        <p:blipFill>
          <a:blip r:embed="rId4"/>
          <a:stretch>
            <a:fillRect/>
          </a:stretch>
        </p:blipFill>
        <p:spPr>
          <a:xfrm>
            <a:off x="389437" y="2175739"/>
            <a:ext cx="1449449" cy="1207112"/>
          </a:xfrm>
          <a:prstGeom prst="rect">
            <a:avLst/>
          </a:prstGeom>
        </p:spPr>
      </p:pic>
      <p:pic>
        <p:nvPicPr>
          <p:cNvPr id="6" name="Picture 5"/>
          <p:cNvPicPr>
            <a:picLocks noChangeAspect="1"/>
          </p:cNvPicPr>
          <p:nvPr/>
        </p:nvPicPr>
        <p:blipFill>
          <a:blip r:embed="rId5"/>
          <a:stretch>
            <a:fillRect/>
          </a:stretch>
        </p:blipFill>
        <p:spPr>
          <a:xfrm>
            <a:off x="2592982" y="2545801"/>
            <a:ext cx="687506" cy="466985"/>
          </a:xfrm>
          <a:prstGeom prst="rect">
            <a:avLst/>
          </a:prstGeom>
        </p:spPr>
      </p:pic>
      <p:pic>
        <p:nvPicPr>
          <p:cNvPr id="8" name="Picture 8" descr="C:\_Data_\_ST\#Content Creation\#Events related activities\2014\31- Electronica - Munich W446\#Content\STM32 NOW Brochure\Keil-logo-RGB.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755207" y="4032848"/>
            <a:ext cx="879133" cy="2798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9" descr="C:\_Data_\_ST\#Content Creation\#Events related activities\2014\31- Electronica - Munich W446\#Content\STM32 NOW Brochure\IRASystems.gif"/>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950676" y="4514808"/>
            <a:ext cx="488192" cy="3051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6805" y="5022022"/>
            <a:ext cx="635933" cy="635933"/>
          </a:xfrm>
          <a:prstGeom prst="rect">
            <a:avLst/>
          </a:prstGeom>
        </p:spPr>
      </p:pic>
      <p:cxnSp>
        <p:nvCxnSpPr>
          <p:cNvPr id="12" name="Straight Arrow Connector 11"/>
          <p:cNvCxnSpPr>
            <a:endCxn id="6" idx="1"/>
          </p:cNvCxnSpPr>
          <p:nvPr/>
        </p:nvCxnSpPr>
        <p:spPr>
          <a:xfrm flipV="1">
            <a:off x="1925053" y="2779294"/>
            <a:ext cx="667930" cy="3009"/>
          </a:xfrm>
          <a:prstGeom prst="straightConnector1">
            <a:avLst/>
          </a:prstGeom>
          <a:ln w="3175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370902" y="2776285"/>
            <a:ext cx="667930" cy="3009"/>
          </a:xfrm>
          <a:prstGeom prst="straightConnector1">
            <a:avLst/>
          </a:prstGeom>
          <a:ln w="3175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4" idx="3"/>
            <a:endCxn id="8" idx="0"/>
          </p:cNvCxnSpPr>
          <p:nvPr/>
        </p:nvCxnSpPr>
        <p:spPr>
          <a:xfrm>
            <a:off x="7378363" y="2947552"/>
            <a:ext cx="816410" cy="1085297"/>
          </a:xfrm>
          <a:prstGeom prst="bentConnector2">
            <a:avLst/>
          </a:prstGeom>
          <a:ln w="28575">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426241" y="4667325"/>
            <a:ext cx="1768642" cy="553998"/>
          </a:xfrm>
          <a:prstGeom prst="rect">
            <a:avLst/>
          </a:prstGeom>
          <a:noFill/>
        </p:spPr>
        <p:txBody>
          <a:bodyPr wrap="square" lIns="0" tIns="0" rIns="0" bIns="0" rtlCol="0">
            <a:spAutoFit/>
          </a:bodyPr>
          <a:lstStyle/>
          <a:p>
            <a:pPr algn="ctr"/>
            <a:r>
              <a:rPr lang="en-US" spc="-53" dirty="0">
                <a:gradFill>
                  <a:gsLst>
                    <a:gs pos="2917">
                      <a:schemeClr val="tx1"/>
                    </a:gs>
                    <a:gs pos="30000">
                      <a:schemeClr val="tx1"/>
                    </a:gs>
                  </a:gsLst>
                  <a:lin ang="5400000" scaled="0"/>
                </a:gradFill>
              </a:rPr>
              <a:t>IoT Hub Registration</a:t>
            </a:r>
          </a:p>
        </p:txBody>
      </p:sp>
      <p:pic>
        <p:nvPicPr>
          <p:cNvPr id="19" name="Picture 18"/>
          <p:cNvPicPr>
            <a:picLocks noChangeAspect="1"/>
          </p:cNvPicPr>
          <p:nvPr/>
        </p:nvPicPr>
        <p:blipFill>
          <a:blip r:embed="rId9"/>
          <a:stretch>
            <a:fillRect/>
          </a:stretch>
        </p:blipFill>
        <p:spPr>
          <a:xfrm>
            <a:off x="184012" y="4450771"/>
            <a:ext cx="1412625" cy="722151"/>
          </a:xfrm>
          <a:prstGeom prst="rect">
            <a:avLst/>
          </a:prstGeom>
        </p:spPr>
      </p:pic>
      <p:pic>
        <p:nvPicPr>
          <p:cNvPr id="18" name="Picture 17"/>
          <p:cNvPicPr>
            <a:picLocks noChangeAspect="1"/>
          </p:cNvPicPr>
          <p:nvPr/>
        </p:nvPicPr>
        <p:blipFill>
          <a:blip r:embed="rId10"/>
          <a:stretch>
            <a:fillRect/>
          </a:stretch>
        </p:blipFill>
        <p:spPr>
          <a:xfrm>
            <a:off x="735395" y="4798086"/>
            <a:ext cx="1189658" cy="1189658"/>
          </a:xfrm>
          <a:prstGeom prst="rect">
            <a:avLst/>
          </a:prstGeom>
        </p:spPr>
      </p:pic>
      <p:cxnSp>
        <p:nvCxnSpPr>
          <p:cNvPr id="21" name="Straight Arrow Connector 20"/>
          <p:cNvCxnSpPr/>
          <p:nvPr/>
        </p:nvCxnSpPr>
        <p:spPr>
          <a:xfrm flipH="1">
            <a:off x="7038475" y="4944323"/>
            <a:ext cx="716732" cy="0"/>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975059" y="4938308"/>
            <a:ext cx="716732" cy="0"/>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015292" y="4986434"/>
            <a:ext cx="716732" cy="0"/>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11"/>
          <a:stretch>
            <a:fillRect/>
          </a:stretch>
        </p:blipFill>
        <p:spPr>
          <a:xfrm>
            <a:off x="2859597" y="4472986"/>
            <a:ext cx="2078267" cy="1098070"/>
          </a:xfrm>
          <a:prstGeom prst="rect">
            <a:avLst/>
          </a:prstGeom>
        </p:spPr>
      </p:pic>
      <p:sp>
        <p:nvSpPr>
          <p:cNvPr id="27" name="TextBox 26"/>
          <p:cNvSpPr txBox="1"/>
          <p:nvPr/>
        </p:nvSpPr>
        <p:spPr>
          <a:xfrm>
            <a:off x="2655729" y="4031745"/>
            <a:ext cx="2486002" cy="415498"/>
          </a:xfrm>
          <a:prstGeom prst="rect">
            <a:avLst/>
          </a:prstGeom>
          <a:noFill/>
        </p:spPr>
        <p:txBody>
          <a:bodyPr wrap="square" lIns="0" tIns="0" rIns="0" bIns="0" rtlCol="0">
            <a:spAutoFit/>
          </a:bodyPr>
          <a:lstStyle/>
          <a:p>
            <a:pPr algn="ctr"/>
            <a:r>
              <a:rPr lang="en-US" sz="1350" spc="-53" dirty="0">
                <a:gradFill>
                  <a:gsLst>
                    <a:gs pos="2917">
                      <a:schemeClr val="tx1"/>
                    </a:gs>
                    <a:gs pos="30000">
                      <a:schemeClr val="tx1"/>
                    </a:gs>
                  </a:gsLst>
                  <a:lin ang="5400000" scaled="0"/>
                </a:gradFill>
              </a:rPr>
              <a:t>Update code with Connection String</a:t>
            </a:r>
          </a:p>
        </p:txBody>
      </p:sp>
      <p:sp>
        <p:nvSpPr>
          <p:cNvPr id="28" name="TextBox 27"/>
          <p:cNvSpPr txBox="1"/>
          <p:nvPr/>
        </p:nvSpPr>
        <p:spPr>
          <a:xfrm>
            <a:off x="-400790" y="4195987"/>
            <a:ext cx="2486002" cy="207749"/>
          </a:xfrm>
          <a:prstGeom prst="rect">
            <a:avLst/>
          </a:prstGeom>
          <a:noFill/>
        </p:spPr>
        <p:txBody>
          <a:bodyPr wrap="square" lIns="0" tIns="0" rIns="0" bIns="0" rtlCol="0">
            <a:spAutoFit/>
          </a:bodyPr>
          <a:lstStyle/>
          <a:p>
            <a:pPr algn="ctr"/>
            <a:r>
              <a:rPr lang="en-US" sz="1350" spc="-53" dirty="0">
                <a:gradFill>
                  <a:gsLst>
                    <a:gs pos="2917">
                      <a:schemeClr val="tx1"/>
                    </a:gs>
                    <a:gs pos="30000">
                      <a:schemeClr val="tx1"/>
                    </a:gs>
                  </a:gsLst>
                  <a:lin ang="5400000" scaled="0"/>
                </a:gradFill>
              </a:rPr>
              <a:t>Visualize data log</a:t>
            </a:r>
          </a:p>
        </p:txBody>
      </p:sp>
      <p:sp>
        <p:nvSpPr>
          <p:cNvPr id="22" name="Rectangle 21"/>
          <p:cNvSpPr/>
          <p:nvPr/>
        </p:nvSpPr>
        <p:spPr bwMode="auto">
          <a:xfrm>
            <a:off x="80252" y="4003988"/>
            <a:ext cx="6858545" cy="199676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4293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7" grpId="0"/>
      <p:bldP spid="28" grpId="0"/>
      <p:bldP spid="2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CLINAME" val="ᑦᑿᑔᑽᑲᒄᒄᑺᑷᑺᑶᑵ"/>
  <p:tag name="DATETIME" val="ᑊᑀᑂᑊᑀᑃᑁᑂᑇᐱᐱᑂᑄᑋᑆᑁᑡᑞᐱᐹᑘᑞᑥᐼᑃᑋᑁᐺ"/>
  <p:tag name="DONEBY" val="ᑤᑥᑭᑶᑾᑲᑿᒆᑶᑽᑶᐱᒂᒆᑲᑴᑴᑹᑺᒀ"/>
  <p:tag name="IPADDRESS" val="ᑒᑘᑣᑔᑨᑝᑅᑃᑅᑊ"/>
  <p:tag name="APPVER" val="ᑄᐿᑁ"/>
  <p:tag name="RANDOM" val="17"/>
  <p:tag name="CHECKSUM" val="ᑆᑄᑄᑂ"/>
</p:tagLst>
</file>

<file path=ppt/theme/_rels/theme3.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1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7670</TotalTime>
  <Words>596</Words>
  <Application>Microsoft Office PowerPoint</Application>
  <PresentationFormat>On-screen Show (4:3)</PresentationFormat>
  <Paragraphs>240</Paragraphs>
  <Slides>21</Slides>
  <Notes>12</Notes>
  <HiddenSlides>4</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21</vt:i4>
      </vt:variant>
    </vt:vector>
  </HeadingPairs>
  <TitlesOfParts>
    <vt:vector size="35" baseType="lpstr">
      <vt:lpstr>ＭＳ Ｐゴシック</vt:lpstr>
      <vt:lpstr>Arial</vt:lpstr>
      <vt:lpstr>Arial Narrow</vt:lpstr>
      <vt:lpstr>Avenir LT Pro 45 Book</vt:lpstr>
      <vt:lpstr>Calibri</vt:lpstr>
      <vt:lpstr>Consolas</vt:lpstr>
      <vt:lpstr>Segoe UI</vt:lpstr>
      <vt:lpstr>Segoe UI Light</vt:lpstr>
      <vt:lpstr>Wingdings</vt:lpstr>
      <vt:lpstr>Azure_PPT_template 1</vt:lpstr>
      <vt:lpstr>Windows_Azure_DevCamp_16x9_Template - FINAL2</vt:lpstr>
      <vt:lpstr>MS1444_Windows Azure Template 16x9_r08b</vt:lpstr>
      <vt:lpstr>1_Azure_PPT_template 1</vt:lpstr>
      <vt:lpstr>1_5-30629_Build_Template_WHITE</vt:lpstr>
      <vt:lpstr>IoT Camp</vt:lpstr>
      <vt:lpstr>Overview</vt:lpstr>
      <vt:lpstr>ST Product Portfolio</vt:lpstr>
      <vt:lpstr>STM32ODE. Selling the ST Portfolio together</vt:lpstr>
      <vt:lpstr>STM32 Open Development Environment</vt:lpstr>
      <vt:lpstr>From Prototype to Form Factor</vt:lpstr>
      <vt:lpstr>Example: Cloud Jam</vt:lpstr>
      <vt:lpstr>Microsoft Azure Certification</vt:lpstr>
      <vt:lpstr>FP-CLD-AZURE1  </vt:lpstr>
      <vt:lpstr>FP-CLD-AZURE1  - Sensor to Cloud</vt:lpstr>
      <vt:lpstr>Overview</vt:lpstr>
      <vt:lpstr>Device registration</vt:lpstr>
      <vt:lpstr>Overview</vt:lpstr>
      <vt:lpstr>Communication flow</vt:lpstr>
      <vt:lpstr>Stream analytics I/O </vt:lpstr>
      <vt:lpstr>Stream analytics query</vt:lpstr>
      <vt:lpstr>DEMO</vt:lpstr>
      <vt:lpstr>PowerPoint Presentation</vt:lpstr>
      <vt:lpstr>EventHub Partitioning</vt:lpstr>
      <vt:lpstr>EventHub Consumers </vt:lpstr>
      <vt:lpstr>IotHub – Device Twin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Camp</dc:title>
  <cp:lastModifiedBy>Federico Angaramo</cp:lastModifiedBy>
  <cp:revision>1</cp:revision>
  <cp:lastPrinted>2014-11-17T13:34:52Z</cp:lastPrinted>
  <dcterms:created xsi:type="dcterms:W3CDTF">2014-01-17T10:34:05Z</dcterms:created>
  <dcterms:modified xsi:type="dcterms:W3CDTF">2016-11-23T08:39:07Z</dcterms:modified>
</cp:coreProperties>
</file>